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6" r:id="rId2"/>
    <p:sldId id="495" r:id="rId3"/>
    <p:sldId id="496" r:id="rId4"/>
    <p:sldId id="497" r:id="rId5"/>
    <p:sldId id="403" r:id="rId6"/>
    <p:sldId id="402" r:id="rId7"/>
    <p:sldId id="404" r:id="rId8"/>
    <p:sldId id="405" r:id="rId9"/>
    <p:sldId id="501" r:id="rId10"/>
    <p:sldId id="502" r:id="rId11"/>
    <p:sldId id="483" r:id="rId12"/>
    <p:sldId id="408" r:id="rId13"/>
    <p:sldId id="491" r:id="rId14"/>
    <p:sldId id="498" r:id="rId15"/>
    <p:sldId id="482" r:id="rId16"/>
    <p:sldId id="412" r:id="rId17"/>
    <p:sldId id="481" r:id="rId18"/>
    <p:sldId id="409" r:id="rId19"/>
    <p:sldId id="413" r:id="rId20"/>
    <p:sldId id="480" r:id="rId21"/>
    <p:sldId id="427" r:id="rId22"/>
    <p:sldId id="474" r:id="rId23"/>
    <p:sldId id="418" r:id="rId24"/>
    <p:sldId id="450" r:id="rId25"/>
    <p:sldId id="499" r:id="rId26"/>
    <p:sldId id="415" r:id="rId27"/>
    <p:sldId id="478" r:id="rId28"/>
    <p:sldId id="416" r:id="rId29"/>
    <p:sldId id="484" r:id="rId30"/>
    <p:sldId id="417" r:id="rId31"/>
    <p:sldId id="445" r:id="rId32"/>
    <p:sldId id="485" r:id="rId33"/>
    <p:sldId id="420" r:id="rId34"/>
    <p:sldId id="464" r:id="rId35"/>
    <p:sldId id="463" r:id="rId36"/>
    <p:sldId id="487" r:id="rId37"/>
    <p:sldId id="486" r:id="rId38"/>
    <p:sldId id="429" r:id="rId39"/>
    <p:sldId id="430" r:id="rId40"/>
    <p:sldId id="500" r:id="rId41"/>
    <p:sldId id="447" r:id="rId42"/>
    <p:sldId id="454" r:id="rId43"/>
    <p:sldId id="455" r:id="rId44"/>
    <p:sldId id="465" r:id="rId45"/>
    <p:sldId id="456" r:id="rId46"/>
    <p:sldId id="457" r:id="rId47"/>
    <p:sldId id="458" r:id="rId48"/>
    <p:sldId id="466" r:id="rId49"/>
    <p:sldId id="488" r:id="rId50"/>
    <p:sldId id="459" r:id="rId51"/>
    <p:sldId id="460" r:id="rId52"/>
    <p:sldId id="467" r:id="rId53"/>
    <p:sldId id="422" r:id="rId54"/>
    <p:sldId id="431" r:id="rId55"/>
    <p:sldId id="475" r:id="rId56"/>
    <p:sldId id="441" r:id="rId57"/>
    <p:sldId id="489" r:id="rId58"/>
    <p:sldId id="468" r:id="rId59"/>
    <p:sldId id="432" r:id="rId60"/>
    <p:sldId id="433" r:id="rId61"/>
    <p:sldId id="434" r:id="rId62"/>
    <p:sldId id="476" r:id="rId63"/>
    <p:sldId id="490" r:id="rId64"/>
    <p:sldId id="452" r:id="rId65"/>
    <p:sldId id="453" r:id="rId66"/>
    <p:sldId id="428" r:id="rId67"/>
    <p:sldId id="493" r:id="rId68"/>
    <p:sldId id="494" r:id="rId69"/>
    <p:sldId id="469" r:id="rId70"/>
    <p:sldId id="435" r:id="rId71"/>
    <p:sldId id="439" r:id="rId72"/>
    <p:sldId id="492" r:id="rId73"/>
    <p:sldId id="440" r:id="rId74"/>
    <p:sldId id="442" r:id="rId75"/>
    <p:sldId id="472" r:id="rId76"/>
    <p:sldId id="471" r:id="rId77"/>
    <p:sldId id="473" r:id="rId78"/>
    <p:sldId id="470" r:id="rId79"/>
    <p:sldId id="436" r:id="rId80"/>
    <p:sldId id="437" r:id="rId81"/>
    <p:sldId id="477" r:id="rId82"/>
    <p:sldId id="438" r:id="rId83"/>
    <p:sldId id="443" r:id="rId84"/>
    <p:sldId id="444" r:id="rId85"/>
    <p:sldId id="503" r:id="rId86"/>
    <p:sldId id="449" r:id="rId8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2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78" y="324"/>
      </p:cViewPr>
      <p:guideLst>
        <p:guide orient="horz" pos="2183"/>
        <p:guide pos="37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785FA-B826-4EA5-BFD1-F8CC8C0FFE65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60A99B-261D-4A22-8D54-41529409F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0792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59B60-0D69-4CF8-B3F3-3DE7C660D85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31498-DD60-4EB4-8EC6-B360A868F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066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31498-DD60-4EB4-8EC6-B360A868FCF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10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B2167-139B-4D0F-AB14-2C90B4777F14}" type="datetime1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82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B3F74-0AE6-452E-9D01-2E9C57DA815E}" type="datetime1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152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5D89E-DB9A-4145-8317-DA0E7CF69164}" type="datetime1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57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5EAA8-BF1B-4B42-8980-172345E81BA1}" type="datetime1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851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9DA7-270E-4FFE-94A2-D480E38758B3}" type="datetime1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812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8C9C-DB10-47AE-A3F9-37053F7A539B}" type="datetime1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0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DA09-3E17-4519-A842-9D598B161C42}" type="datetime1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267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D25A-E0A2-4E40-A410-B0203720ECAE}" type="datetime1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991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BD807-3216-4052-B5B4-8F302B0FCC4D}" type="datetime1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911154" y="6356350"/>
            <a:ext cx="44264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CE53209-2371-4D65-93D5-4216FE4907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4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0026-2DA1-4B47-9D35-0ACF1915619C}" type="datetime1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23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BA7C-2F6E-475D-A9D0-297C14B26E2A}" type="datetime1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222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D2C39-FC41-4AFE-8B3C-D9C0A7D235EA}" type="datetime1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2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18891" y="424186"/>
            <a:ext cx="6938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파이썬</a:t>
            </a:r>
            <a:r>
              <a:rPr lang="en-US" altLang="ko-KR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(Python)</a:t>
            </a:r>
            <a:endParaRPr lang="ko-KR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38204" y="1444423"/>
            <a:ext cx="6096000" cy="54107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66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 smtClean="0">
                <a:solidFill>
                  <a:srgbClr val="000000"/>
                </a:solidFill>
                <a:latin typeface="+mn-ea"/>
              </a:rPr>
              <a:t>소개</a:t>
            </a:r>
            <a:endParaRPr lang="ko-KR" altLang="en-US" kern="0" dirty="0">
              <a:solidFill>
                <a:srgbClr val="000000"/>
              </a:solidFill>
              <a:latin typeface="+mn-ea"/>
            </a:endParaRPr>
          </a:p>
          <a:p>
            <a:pPr marL="1047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/>
              <a:t>파이썬</a:t>
            </a:r>
            <a:r>
              <a:rPr lang="ko-KR" altLang="en-US" dirty="0"/>
              <a:t> 설치하기</a:t>
            </a:r>
          </a:p>
          <a:p>
            <a:pPr marL="1047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 err="1" smtClean="0">
                <a:solidFill>
                  <a:srgbClr val="000000"/>
                </a:solidFill>
                <a:latin typeface="+mn-ea"/>
              </a:rPr>
              <a:t>파이썬</a:t>
            </a:r>
            <a:r>
              <a:rPr lang="ko-KR" altLang="en-US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시작하기</a:t>
            </a:r>
          </a:p>
          <a:p>
            <a:pPr marL="1047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 smtClean="0">
                <a:solidFill>
                  <a:srgbClr val="000000"/>
                </a:solidFill>
                <a:latin typeface="+mn-ea"/>
              </a:rPr>
              <a:t>프로그램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파일 </a:t>
            </a:r>
            <a:r>
              <a:rPr lang="ko-KR" altLang="en-US" kern="0" dirty="0" smtClean="0">
                <a:solidFill>
                  <a:srgbClr val="000000"/>
                </a:solidFill>
                <a:latin typeface="+mn-ea"/>
              </a:rPr>
              <a:t>생성</a:t>
            </a:r>
            <a:r>
              <a:rPr lang="en-US" altLang="ko-KR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rgbClr val="000000"/>
                </a:solidFill>
                <a:latin typeface="+mn-ea"/>
              </a:rPr>
              <a:t>구동</a:t>
            </a:r>
            <a:r>
              <a:rPr lang="en-US" altLang="ko-KR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rgbClr val="000000"/>
                </a:solidFill>
                <a:latin typeface="+mn-ea"/>
              </a:rPr>
              <a:t>저장</a:t>
            </a:r>
            <a:endParaRPr lang="ko-KR" altLang="en-US" kern="0" dirty="0">
              <a:solidFill>
                <a:srgbClr val="000000"/>
              </a:solidFill>
              <a:latin typeface="+mn-ea"/>
            </a:endParaRPr>
          </a:p>
          <a:p>
            <a:pPr marL="1047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 err="1" smtClean="0">
                <a:solidFill>
                  <a:srgbClr val="000000"/>
                </a:solidFill>
                <a:latin typeface="+mn-ea"/>
              </a:rPr>
              <a:t>파이썬</a:t>
            </a:r>
            <a:r>
              <a:rPr lang="ko-KR" altLang="en-US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파일을 불러오기</a:t>
            </a:r>
          </a:p>
          <a:p>
            <a:pPr marL="666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 smtClean="0">
                <a:solidFill>
                  <a:srgbClr val="000000"/>
                </a:solidFill>
                <a:latin typeface="+mn-ea"/>
              </a:rPr>
              <a:t>변수에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값 저장</a:t>
            </a:r>
          </a:p>
          <a:p>
            <a:pPr marL="666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 smtClean="0">
                <a:solidFill>
                  <a:srgbClr val="000000"/>
                </a:solidFill>
                <a:latin typeface="+mn-ea"/>
              </a:rPr>
              <a:t>입력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출력</a:t>
            </a:r>
          </a:p>
          <a:p>
            <a:pPr marL="666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 smtClean="0">
                <a:solidFill>
                  <a:srgbClr val="000000"/>
                </a:solidFill>
                <a:latin typeface="+mn-ea"/>
              </a:rPr>
              <a:t>조건부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수행</a:t>
            </a:r>
          </a:p>
          <a:p>
            <a:pPr marL="666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 smtClean="0">
                <a:solidFill>
                  <a:srgbClr val="000000"/>
                </a:solidFill>
                <a:latin typeface="+mn-ea"/>
              </a:rPr>
              <a:t>반복</a:t>
            </a:r>
            <a:endParaRPr lang="ko-KR" altLang="en-US" kern="0" dirty="0">
              <a:solidFill>
                <a:srgbClr val="000000"/>
              </a:solidFill>
              <a:latin typeface="+mn-ea"/>
            </a:endParaRPr>
          </a:p>
          <a:p>
            <a:pPr marL="666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 smtClean="0">
                <a:solidFill>
                  <a:srgbClr val="000000"/>
                </a:solidFill>
                <a:latin typeface="+mn-ea"/>
              </a:rPr>
              <a:t>리스트</a:t>
            </a:r>
            <a:endParaRPr lang="ko-KR" altLang="en-US" kern="0" dirty="0">
              <a:solidFill>
                <a:srgbClr val="000000"/>
              </a:solidFill>
              <a:latin typeface="+mn-ea"/>
            </a:endParaRPr>
          </a:p>
          <a:p>
            <a:pPr marL="666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 smtClean="0">
                <a:solidFill>
                  <a:srgbClr val="000000"/>
                </a:solidFill>
                <a:latin typeface="+mn-ea"/>
              </a:rPr>
              <a:t>함수</a:t>
            </a:r>
            <a:endParaRPr lang="en-US" altLang="ko-KR" kern="0" dirty="0" smtClean="0">
              <a:solidFill>
                <a:srgbClr val="000000"/>
              </a:solidFill>
              <a:latin typeface="+mn-ea"/>
            </a:endParaRPr>
          </a:p>
          <a:p>
            <a:pPr marL="666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spc="0" dirty="0" smtClean="0">
                <a:solidFill>
                  <a:srgbClr val="000000"/>
                </a:solidFill>
                <a:effectLst/>
                <a:latin typeface="+mn-ea"/>
              </a:rPr>
              <a:t>출력 형식</a:t>
            </a:r>
            <a:endParaRPr lang="ko-KR" altLang="en-US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35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8467"/>
          <a:stretch/>
        </p:blipFill>
        <p:spPr>
          <a:xfrm>
            <a:off x="6912020" y="822528"/>
            <a:ext cx="3813081" cy="49339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-2760" t="25620" r="23700" b="-13524"/>
          <a:stretch/>
        </p:blipFill>
        <p:spPr>
          <a:xfrm>
            <a:off x="1300265" y="1699709"/>
            <a:ext cx="3697437" cy="398548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6912020" y="889763"/>
            <a:ext cx="2250585" cy="429580"/>
          </a:xfrm>
          <a:prstGeom prst="ellipse">
            <a:avLst/>
          </a:prstGeom>
          <a:ln w="2540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407780" y="3033081"/>
            <a:ext cx="2250585" cy="429580"/>
          </a:xfrm>
          <a:prstGeom prst="ellipse">
            <a:avLst/>
          </a:prstGeom>
          <a:ln w="2540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17762" y="344129"/>
            <a:ext cx="2154757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파이썬 시작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57592" y="3947311"/>
            <a:ext cx="458780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or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95796" y="5503025"/>
            <a:ext cx="312457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윈도우 시작 버튼에서</a:t>
            </a:r>
          </a:p>
        </p:txBody>
      </p:sp>
    </p:spTree>
    <p:extLst>
      <p:ext uri="{BB962C8B-B14F-4D97-AF65-F5344CB8AC3E}">
        <p14:creationId xmlns:p14="http://schemas.microsoft.com/office/powerpoint/2010/main" val="395464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00"/>
    </mc:Choice>
    <mc:Fallback xmlns="">
      <p:transition spd="slow" advTm="3300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6059" x="2946400" y="3543300"/>
          <p14:tracePt t="6067" x="2940050" y="3549650"/>
          <p14:tracePt t="6075" x="2933700" y="3549650"/>
          <p14:tracePt t="6090" x="2927350" y="3549650"/>
          <p14:tracePt t="6107" x="2876550" y="3562350"/>
          <p14:tracePt t="6154" x="2711450" y="3594100"/>
          <p14:tracePt t="6155" x="2667000" y="3600450"/>
          <p14:tracePt t="6163" x="2628900" y="3600450"/>
          <p14:tracePt t="6171" x="2578100" y="3600450"/>
          <p14:tracePt t="6202" x="2425700" y="3600450"/>
          <p14:tracePt t="6206" x="2374900" y="3600450"/>
          <p14:tracePt t="6235" x="2190750" y="3581400"/>
          <p14:tracePt t="6243" x="2165350" y="3581400"/>
          <p14:tracePt t="6272" x="2101850" y="3562350"/>
          <p14:tracePt t="6302" x="2032000" y="3505200"/>
          <p14:tracePt t="6307" x="2012950" y="3492500"/>
          <p14:tracePt t="6336" x="1936750" y="3441700"/>
          <p14:tracePt t="6339" x="1917700" y="3435350"/>
          <p14:tracePt t="6368" x="1885950" y="3422650"/>
          <p14:tracePt t="6371" x="1879600" y="3416300"/>
          <p14:tracePt t="6401" x="1860550" y="3384550"/>
          <p14:tracePt t="6405" x="1847850" y="3359150"/>
          <p14:tracePt t="6435" x="1752600" y="3225800"/>
          <p14:tracePt t="6443" x="1727200" y="3200400"/>
          <p14:tracePt t="6472" x="1682750" y="3162300"/>
          <p14:tracePt t="6502" x="1663700" y="3117850"/>
          <p14:tracePt t="6507" x="1657350" y="3092450"/>
          <p14:tracePt t="6536" x="1631950" y="3009900"/>
          <p14:tracePt t="6539" x="1625600" y="2990850"/>
          <p14:tracePt t="6569" x="1619250" y="2984500"/>
          <p14:tracePt t="6579" x="1619250" y="2978150"/>
          <p14:tracePt t="6605" x="1619250" y="2971800"/>
          <p14:tracePt t="6635" x="1619250" y="2959100"/>
          <p14:tracePt t="6651" x="1619250" y="2952750"/>
          <p14:tracePt t="6675" x="1619250" y="2946400"/>
          <p14:tracePt t="6704" x="1638300" y="2914650"/>
          <p14:tracePt t="6735" x="1708150" y="2863850"/>
          <p14:tracePt t="6739" x="1727200" y="2857500"/>
          <p14:tracePt t="6768" x="1816100" y="2825750"/>
          <p14:tracePt t="6771" x="1860550" y="2819400"/>
          <p14:tracePt t="6801" x="2089150" y="2800350"/>
          <p14:tracePt t="6805" x="2190750" y="2800350"/>
          <p14:tracePt t="6835" x="2514600" y="2800350"/>
          <p14:tracePt t="6843" x="2559050" y="2800350"/>
          <p14:tracePt t="6872" x="2667000" y="2800350"/>
          <p14:tracePt t="6903" x="2806700" y="2806700"/>
          <p14:tracePt t="6907" x="2857500" y="2813050"/>
          <p14:tracePt t="6937" x="2978150" y="2832100"/>
          <p14:tracePt t="6939" x="3003550" y="2832100"/>
          <p14:tracePt t="6969" x="3073400" y="2844800"/>
          <p14:tracePt t="6971" x="3092450" y="2844800"/>
          <p14:tracePt t="7000" x="3168650" y="2870200"/>
          <p14:tracePt t="7005" x="3200400" y="2876550"/>
          <p14:tracePt t="7036" x="3321050" y="2914650"/>
          <p14:tracePt t="7043" x="3340100" y="2921000"/>
          <p14:tracePt t="7072" x="3352800" y="2927350"/>
          <p14:tracePt t="7107" x="3359150" y="2927350"/>
          <p14:tracePt t="7115" x="3365500" y="2933700"/>
          <p14:tracePt t="7139" x="3378200" y="2959100"/>
          <p14:tracePt t="7170" x="3390900" y="2984500"/>
          <p14:tracePt t="7171" x="3390900" y="2990850"/>
          <p14:tracePt t="7201" x="3403600" y="3028950"/>
          <p14:tracePt t="7205" x="3409950" y="3054350"/>
          <p14:tracePt t="7236" x="3441700" y="3162300"/>
          <p14:tracePt t="7243" x="3448050" y="3187700"/>
          <p14:tracePt t="7272" x="3460750" y="3244850"/>
          <p14:tracePt t="7303" x="3460750" y="3257550"/>
          <p14:tracePt t="7307" x="3460750" y="3270250"/>
          <p14:tracePt t="7338" x="3460750" y="3308350"/>
          <p14:tracePt t="7339" x="3460750" y="3327400"/>
          <p14:tracePt t="7369" x="3448050" y="3378200"/>
          <p14:tracePt t="7371" x="3441700" y="3384550"/>
          <p14:tracePt t="7401" x="3429000" y="3416300"/>
          <p14:tracePt t="7405" x="3422650" y="3416300"/>
          <p14:tracePt t="7435" x="3384550" y="3448050"/>
          <p14:tracePt t="7443" x="3371850" y="3460750"/>
          <p14:tracePt t="7472" x="3327400" y="3492500"/>
          <p14:tracePt t="7502" x="3206750" y="3543300"/>
          <p14:tracePt t="7507" x="3175000" y="3549650"/>
          <p14:tracePt t="7538" x="3048000" y="3562350"/>
          <p14:tracePt t="7539" x="2997200" y="3575050"/>
          <p14:tracePt t="7569" x="2863850" y="3587750"/>
          <p14:tracePt t="7571" x="2825750" y="3587750"/>
          <p14:tracePt t="7601" x="2717800" y="3587750"/>
          <p14:tracePt t="7605" x="2686050" y="3587750"/>
          <p14:tracePt t="7635" x="2546350" y="3587750"/>
          <p14:tracePt t="7643" x="2495550" y="3581400"/>
          <p14:tracePt t="7672" x="2387600" y="3568700"/>
          <p14:tracePt t="7702" x="2286000" y="3556000"/>
          <p14:tracePt t="7707" x="2273300" y="3556000"/>
          <p14:tracePt t="7738" x="2228850" y="3543300"/>
          <p14:tracePt t="7739" x="2209800" y="3543300"/>
          <p14:tracePt t="7769" x="2139950" y="3517900"/>
          <p14:tracePt t="7771" x="2108200" y="3511550"/>
          <p14:tracePt t="7801" x="2044700" y="3498850"/>
          <p14:tracePt t="7805" x="2025650" y="3492500"/>
          <p14:tracePt t="7835" x="1993900" y="3486150"/>
          <p14:tracePt t="7843" x="1987550" y="3479800"/>
          <p14:tracePt t="7871" x="1949450" y="3448050"/>
          <p14:tracePt t="7902" x="1885950" y="3390900"/>
          <p14:tracePt t="7907" x="1873250" y="3390900"/>
          <p14:tracePt t="7938" x="1866900" y="3384550"/>
          <p14:tracePt t="7947" x="1866900" y="3378200"/>
          <p14:tracePt t="7970" x="1860550" y="3346450"/>
          <p14:tracePt t="8001" x="1854200" y="3270250"/>
          <p14:tracePt t="8005" x="1854200" y="3257550"/>
          <p14:tracePt t="8035" x="1854200" y="3213100"/>
          <p14:tracePt t="8043" x="1860550" y="3200400"/>
          <p14:tracePt t="8071" x="1885950" y="3162300"/>
          <p14:tracePt t="8102" x="1924050" y="3105150"/>
          <p14:tracePt t="8107" x="1930400" y="3092450"/>
          <p14:tracePt t="8138" x="1962150" y="3067050"/>
          <p14:tracePt t="8139" x="1974850" y="3067050"/>
          <p14:tracePt t="8169" x="2032000" y="3041650"/>
          <p14:tracePt t="8171" x="2051050" y="3035300"/>
          <p14:tracePt t="8201" x="2120900" y="3016250"/>
          <p14:tracePt t="8204" x="2152650" y="3003550"/>
          <p14:tracePt t="8235" x="2260600" y="2971800"/>
          <p14:tracePt t="8243" x="2292350" y="2965450"/>
          <p14:tracePt t="8271" x="2393950" y="2952750"/>
          <p14:tracePt t="8302" x="2552700" y="2952750"/>
          <p14:tracePt t="8307" x="2584450" y="2952750"/>
          <p14:tracePt t="8338" x="2686050" y="2952750"/>
          <p14:tracePt t="8339" x="2717800" y="2952750"/>
          <p14:tracePt t="8369" x="2813050" y="2952750"/>
          <p14:tracePt t="8371" x="2832100" y="2952750"/>
          <p14:tracePt t="8401" x="2901950" y="2965450"/>
          <p14:tracePt t="8404" x="2921000" y="2971800"/>
          <p14:tracePt t="8435" x="2997200" y="2997200"/>
          <p14:tracePt t="8443" x="3022600" y="2997200"/>
          <p14:tracePt t="8471" x="3086100" y="3028950"/>
          <p14:tracePt t="8502" x="3130550" y="3048000"/>
          <p14:tracePt t="8507" x="3143250" y="3054350"/>
          <p14:tracePt t="8538" x="3175000" y="3073400"/>
          <p14:tracePt t="8568" x="3206750" y="3098800"/>
          <p14:tracePt t="8571" x="3219450" y="3098800"/>
          <p14:tracePt t="8601" x="3219450" y="3105150"/>
          <p14:tracePt t="8604" x="3225800" y="3111500"/>
          <p14:tracePt t="8635" x="3238500" y="3130550"/>
          <p14:tracePt t="8643" x="3238500" y="3143250"/>
          <p14:tracePt t="8671" x="3251200" y="3162300"/>
          <p14:tracePt t="8702" x="3257550" y="3187700"/>
          <p14:tracePt t="8707" x="3263900" y="3194050"/>
          <p14:tracePt t="8738" x="3270250" y="3238500"/>
          <p14:tracePt t="8768" x="3276600" y="3295650"/>
          <p14:tracePt t="8771" x="3276600" y="3302000"/>
          <p14:tracePt t="8801" x="3276600" y="3308350"/>
          <p14:tracePt t="8811" x="3276600" y="3314700"/>
          <p14:tracePt t="8836" x="3276600" y="3327400"/>
          <p14:tracePt t="8867" x="3270250" y="3365500"/>
          <p14:tracePt t="8875" x="3263900" y="3378200"/>
          <p14:tracePt t="8903" x="3251200" y="3403600"/>
          <p14:tracePt t="8934" x="3206750" y="3435350"/>
          <p14:tracePt t="8939" x="3181350" y="3448050"/>
          <p14:tracePt t="8969" x="3111500" y="3479800"/>
          <p14:tracePt t="8971" x="3098800" y="3486150"/>
          <p14:tracePt t="9001" x="3073400" y="3492500"/>
          <p14:tracePt t="9004" x="3067050" y="3498850"/>
          <p14:tracePt t="9355" x="3060700" y="3498850"/>
          <p14:tracePt t="9363" x="3048000" y="3498850"/>
          <p14:tracePt t="9371" x="3035300" y="3498850"/>
          <p14:tracePt t="9401" x="2984500" y="3498850"/>
          <p14:tracePt t="9403" x="2965450" y="3498850"/>
          <p14:tracePt t="9434" x="2927350" y="3498850"/>
          <p14:tracePt t="9436" x="2914650" y="3498850"/>
          <p14:tracePt t="9467" x="2857500" y="3498850"/>
          <p14:tracePt t="9475" x="2838450" y="3498850"/>
          <p14:tracePt t="9504" x="2806700" y="3498850"/>
          <p14:tracePt t="9535" x="2768600" y="3498850"/>
          <p14:tracePt t="9539" x="2755900" y="3498850"/>
          <p14:tracePt t="9569" x="2724150" y="3498850"/>
          <p14:tracePt t="9571" x="2711450" y="3498850"/>
          <p14:tracePt t="9601" x="2660650" y="3498850"/>
          <p14:tracePt t="9603" x="2641600" y="3498850"/>
          <p14:tracePt t="9633" x="2571750" y="3498850"/>
          <p14:tracePt t="9638" x="2546350" y="3498850"/>
          <p14:tracePt t="9668" x="2438400" y="3498850"/>
          <p14:tracePt t="9675" x="2406650" y="3498850"/>
          <p14:tracePt t="9704" x="2298700" y="3498850"/>
          <p14:tracePt t="9735" x="2203450" y="3486150"/>
          <p14:tracePt t="9739" x="2178050" y="3479800"/>
          <p14:tracePt t="9770" x="2120900" y="3473450"/>
          <p14:tracePt t="9771" x="2101850" y="3467100"/>
          <p14:tracePt t="9801" x="2044700" y="3460750"/>
          <p14:tracePt t="9803" x="2032000" y="3460750"/>
          <p14:tracePt t="9833" x="1987550" y="3454400"/>
          <p14:tracePt t="9837" x="1981200" y="3454400"/>
          <p14:tracePt t="9868" x="1962150" y="3448050"/>
          <p14:tracePt t="9883" x="1949450" y="3441700"/>
          <p14:tracePt t="9904" x="1930400" y="3422650"/>
          <p14:tracePt t="9934" x="1860550" y="3397250"/>
          <p14:tracePt t="9939" x="1847850" y="3390900"/>
          <p14:tracePt t="9970" x="1828800" y="3384550"/>
          <p14:tracePt t="9979" x="1828800" y="3378200"/>
          <p14:tracePt t="10002" x="1822450" y="3371850"/>
          <p14:tracePt t="10033" x="1809750" y="3359150"/>
          <p14:tracePt t="10037" x="1803400" y="3352800"/>
          <p14:tracePt t="10075" x="1803400" y="3346450"/>
          <p14:tracePt t="10083" x="1797050" y="3346450"/>
          <p14:tracePt t="10104" x="1797050" y="3340100"/>
          <p14:tracePt t="10134" x="1797050" y="3321050"/>
          <p14:tracePt t="10147" x="1797050" y="3314700"/>
          <p14:tracePt t="10547" x="1797050" y="3308350"/>
          <p14:tracePt t="10555" x="1797050" y="3302000"/>
          <p14:tracePt t="10571" x="1797050" y="3295650"/>
          <p14:tracePt t="10601" x="1797050" y="3282950"/>
          <p14:tracePt t="10603" x="1803400" y="3276600"/>
          <p14:tracePt t="10634" x="1809750" y="3270250"/>
          <p14:tracePt t="10635" x="1809750" y="3263900"/>
          <p14:tracePt t="10666" x="1816100" y="3257550"/>
          <p14:tracePt t="10669" x="1816100" y="3251200"/>
          <p14:tracePt t="10699" x="1854200" y="3232150"/>
          <p14:tracePt t="10707" x="1866900" y="3225800"/>
          <p14:tracePt t="10736" x="1898650" y="3213100"/>
          <p14:tracePt t="10767" x="1962150" y="3181350"/>
          <p14:tracePt t="10771" x="1981200" y="3175000"/>
          <p14:tracePt t="10801" x="2032000" y="3162300"/>
          <p14:tracePt t="10803" x="2051050" y="3155950"/>
          <p14:tracePt t="10833" x="2127250" y="3143250"/>
          <p14:tracePt t="10837" x="2159000" y="3143250"/>
          <p14:tracePt t="10867" x="2247900" y="3130550"/>
          <p14:tracePt t="10875" x="2260600" y="3130550"/>
          <p14:tracePt t="10903" x="2343150" y="3124200"/>
          <p14:tracePt t="10934" x="2489200" y="3124200"/>
          <p14:tracePt t="10939" x="2533650" y="3124200"/>
          <p14:tracePt t="10970" x="2641600" y="3124200"/>
          <p14:tracePt t="10971" x="2667000" y="3124200"/>
          <p14:tracePt t="11001" x="2749550" y="3124200"/>
          <p14:tracePt t="11003" x="2781300" y="3124200"/>
          <p14:tracePt t="11033" x="2895600" y="3124200"/>
          <p14:tracePt t="11037" x="2933700" y="3124200"/>
          <p14:tracePt t="11067" x="3022600" y="3130550"/>
          <p14:tracePt t="11123" x="3028950" y="3136900"/>
          <p14:tracePt t="11147" x="3035300" y="3143250"/>
          <p14:tracePt t="11155" x="3041650" y="3149600"/>
          <p14:tracePt t="11169" x="3048000" y="3155950"/>
          <p14:tracePt t="11200" x="3054350" y="3162300"/>
          <p14:tracePt t="11211" x="3054350" y="3168650"/>
          <p14:tracePt t="11235" x="3073400" y="3187700"/>
          <p14:tracePt t="11267" x="3105150" y="3257550"/>
          <p14:tracePt t="11275" x="3111500" y="3276600"/>
          <p14:tracePt t="11302" x="3117850" y="3289300"/>
          <p14:tracePt t="11332" x="3117850" y="3302000"/>
          <p14:tracePt t="11339" x="3117850" y="3308350"/>
          <p14:tracePt t="11368" x="3117850" y="3321050"/>
          <p14:tracePt t="11399" x="3117850" y="3359150"/>
          <p14:tracePt t="11411" x="3117850" y="3371850"/>
          <p14:tracePt t="11435" x="3105150" y="3378200"/>
          <p14:tracePt t="11466" x="3092450" y="3397250"/>
          <p14:tracePt t="11470" x="3092450" y="3403600"/>
          <p14:tracePt t="11500" x="3079750" y="3416300"/>
          <p14:tracePt t="11507" x="3073400" y="3422650"/>
          <p14:tracePt t="11536" x="3067050" y="3429000"/>
          <p14:tracePt t="11567" x="3054350" y="3435350"/>
          <p14:tracePt t="11571" x="3048000" y="3441700"/>
          <p14:tracePt t="11601" x="3035300" y="3441700"/>
          <p14:tracePt t="11611" x="3028950" y="3448050"/>
          <p14:tracePt t="11635" x="3009900" y="3448050"/>
          <p14:tracePt t="11665" x="2971800" y="3454400"/>
          <p14:tracePt t="11670" x="2952750" y="3454400"/>
          <p14:tracePt t="11700" x="2895600" y="3460750"/>
          <p14:tracePt t="11707" x="2889250" y="3460750"/>
          <p14:tracePt t="11736" x="2870200" y="3467100"/>
          <p14:tracePt t="11767" x="2825750" y="3467100"/>
          <p14:tracePt t="11771" x="2806700" y="3467100"/>
          <p14:tracePt t="11801" x="2730500" y="3467100"/>
          <p14:tracePt t="11803" x="2705100" y="3467100"/>
          <p14:tracePt t="11833" x="2654300" y="3467100"/>
          <p14:tracePt t="11835" x="2641600" y="3467100"/>
          <p14:tracePt t="11865" x="2603500" y="3467100"/>
          <p14:tracePt t="11870" x="2597150" y="3467100"/>
          <p14:tracePt t="11900" x="2584450" y="3467100"/>
          <p14:tracePt t="12251" x="0" y="0"/>
        </p14:tracePtLst>
        <p14:tracePtLst>
          <p14:tracePt t="16171" x="8496300" y="2292350"/>
          <p14:tracePt t="16235" x="8489950" y="2292350"/>
          <p14:tracePt t="16243" x="8470900" y="2292350"/>
          <p14:tracePt t="16268" x="8426450" y="2305050"/>
          <p14:tracePt t="16298" x="8356600" y="2324100"/>
          <p14:tracePt t="16299" x="8324850" y="2330450"/>
          <p14:tracePt t="16307" x="8280400" y="2336800"/>
          <p14:tracePt t="16335" x="8051800" y="2336800"/>
          <p14:tracePt t="16365" x="7727950" y="2368550"/>
          <p14:tracePt t="16371" x="7677150" y="2368550"/>
          <p14:tracePt t="16401" x="7575550" y="2368550"/>
          <p14:tracePt t="16431" x="7467600" y="2355850"/>
          <p14:tracePt t="16435" x="7423150" y="2349500"/>
          <p14:tracePt t="16465" x="7327900" y="2330450"/>
          <p14:tracePt t="16468" x="7308850" y="2330450"/>
          <p14:tracePt t="16498" x="7289800" y="2330450"/>
          <p14:tracePt t="16499" x="7283450" y="2330450"/>
          <p14:tracePt t="16531" x="7277100" y="2324100"/>
          <p14:tracePt t="16539" x="7270750" y="2317750"/>
          <p14:tracePt t="16566" x="7213600" y="2273300"/>
          <p14:tracePt t="16597" x="7131050" y="2228850"/>
          <p14:tracePt t="16603" x="7118350" y="2222500"/>
          <p14:tracePt t="16633" x="7099300" y="2190750"/>
          <p14:tracePt t="16663" x="7086600" y="2114550"/>
          <p14:tracePt t="16668" x="7086600" y="2089150"/>
          <p14:tracePt t="16698" x="7086600" y="2044700"/>
          <p14:tracePt t="16700" x="7086600" y="2025650"/>
          <p14:tracePt t="16729" x="7118350" y="1974850"/>
          <p14:tracePt t="16734" x="7137400" y="1955800"/>
          <p14:tracePt t="16764" x="7239000" y="1866900"/>
          <p14:tracePt t="16771" x="7277100" y="1841500"/>
          <p14:tracePt t="16801" x="7423150" y="1790700"/>
          <p14:tracePt t="16831" x="7715250" y="1720850"/>
          <p14:tracePt t="16835" x="7791450" y="1714500"/>
          <p14:tracePt t="16865" x="8013700" y="1695450"/>
          <p14:tracePt t="16868" x="8064500" y="1695450"/>
          <p14:tracePt t="16897" x="8191500" y="1695450"/>
          <p14:tracePt t="16899" x="8242300" y="1695450"/>
          <p14:tracePt t="16929" x="8413750" y="1714500"/>
          <p14:tracePt t="16934" x="8489950" y="1727200"/>
          <p14:tracePt t="16964" x="8763000" y="1771650"/>
          <p14:tracePt t="16971" x="8788400" y="1771650"/>
          <p14:tracePt t="17001" x="8801100" y="1778000"/>
          <p14:tracePt t="17031" x="8813800" y="1797050"/>
          <p14:tracePt t="17035" x="8826500" y="1822450"/>
          <p14:tracePt t="17065" x="8909050" y="1911350"/>
          <p14:tracePt t="17067" x="8934450" y="1930400"/>
          <p14:tracePt t="17097" x="8966200" y="1955800"/>
          <p14:tracePt t="17100" x="8966200" y="1962150"/>
          <p14:tracePt t="17129" x="8972550" y="1968500"/>
          <p14:tracePt t="17134" x="8972550" y="1974850"/>
          <p14:tracePt t="17164" x="8972550" y="2044700"/>
          <p14:tracePt t="17171" x="8972550" y="2070100"/>
          <p14:tracePt t="17201" x="8972550" y="2108200"/>
          <p14:tracePt t="17231" x="8972550" y="2127250"/>
          <p14:tracePt t="17243" x="8966200" y="2139950"/>
          <p14:tracePt t="17267" x="8953500" y="2171700"/>
          <p14:tracePt t="17297" x="8921750" y="2228850"/>
          <p14:tracePt t="17299" x="8909050" y="2247900"/>
          <p14:tracePt t="17329" x="8883650" y="2273300"/>
          <p14:tracePt t="17334" x="8877300" y="2273300"/>
          <p14:tracePt t="17364" x="8851900" y="2292350"/>
          <p14:tracePt t="17379" x="8845550" y="2292350"/>
          <p14:tracePt t="17400" x="8839200" y="2305050"/>
          <p14:tracePt t="17431" x="8788400" y="2317750"/>
          <p14:tracePt t="17435" x="8769350" y="2324100"/>
          <p14:tracePt t="17464" x="8699500" y="2330450"/>
          <p14:tracePt t="17467" x="8686800" y="2330450"/>
          <p14:tracePt t="17497" x="8642350" y="2343150"/>
          <p14:tracePt t="17499" x="8623300" y="2349500"/>
          <p14:tracePt t="17529" x="8572500" y="2362200"/>
          <p14:tracePt t="17534" x="8553450" y="2362200"/>
          <p14:tracePt t="17563" x="8426450" y="2368550"/>
          <p14:tracePt t="17571" x="8388350" y="2368550"/>
          <p14:tracePt t="17600" x="8305800" y="2368550"/>
          <p14:tracePt t="17631" x="8210550" y="2368550"/>
          <p14:tracePt t="17635" x="8191500" y="2368550"/>
          <p14:tracePt t="17664" x="8115300" y="2368550"/>
          <p14:tracePt t="17667" x="8077200" y="2368550"/>
          <p14:tracePt t="17697" x="7880350" y="2343150"/>
          <p14:tracePt t="17699" x="7842250" y="2343150"/>
          <p14:tracePt t="17729" x="7734300" y="2343150"/>
          <p14:tracePt t="17734" x="7715250" y="2343150"/>
          <p14:tracePt t="17764" x="7626350" y="2330450"/>
          <p14:tracePt t="17771" x="7600950" y="2324100"/>
          <p14:tracePt t="17801" x="7512050" y="2305050"/>
          <p14:tracePt t="17831" x="7429500" y="2298700"/>
          <p14:tracePt t="17835" x="7423150" y="2292350"/>
          <p14:tracePt t="17864" x="7416800" y="2286000"/>
          <p14:tracePt t="17867" x="7416800" y="2279650"/>
          <p14:tracePt t="17897" x="7391400" y="2247900"/>
          <p14:tracePt t="17899" x="7378700" y="2228850"/>
          <p14:tracePt t="17929" x="7353300" y="2203450"/>
          <p14:tracePt t="17939" x="7353300" y="2190750"/>
          <p14:tracePt t="17966" x="7346950" y="2171700"/>
          <p14:tracePt t="17996" x="7346950" y="2108200"/>
          <p14:tracePt t="18003" x="7346950" y="2095500"/>
          <p14:tracePt t="18032" x="7346950" y="2057400"/>
          <p14:tracePt t="18062" x="7346950" y="2025650"/>
          <p14:tracePt t="18067" x="7359650" y="2019300"/>
          <p14:tracePt t="18097" x="7385050" y="1993900"/>
          <p14:tracePt t="18099" x="7397750" y="1987550"/>
          <p14:tracePt t="18129" x="7435850" y="1968500"/>
          <p14:tracePt t="18133" x="7448550" y="1962150"/>
          <p14:tracePt t="18163" x="7600950" y="1943100"/>
          <p14:tracePt t="18171" x="7658100" y="1943100"/>
          <p14:tracePt t="18200" x="7842250" y="1943100"/>
          <p14:tracePt t="18230" x="7994650" y="1943100"/>
          <p14:tracePt t="18235" x="8020050" y="1943100"/>
          <p14:tracePt t="18264" x="8089900" y="1943100"/>
          <p14:tracePt t="18267" x="8121650" y="1955800"/>
          <p14:tracePt t="18297" x="8210550" y="1981200"/>
          <p14:tracePt t="18299" x="8229600" y="1987550"/>
          <p14:tracePt t="18329" x="8274050" y="2000250"/>
          <p14:tracePt t="18333" x="8280400" y="2000250"/>
          <p14:tracePt t="18363" x="8356600" y="2019300"/>
          <p14:tracePt t="18371" x="8382000" y="2025650"/>
          <p14:tracePt t="18400" x="8451850" y="2044700"/>
          <p14:tracePt t="18430" x="8470900" y="2051050"/>
          <p14:tracePt t="18507" x="8470900" y="2057400"/>
          <p14:tracePt t="18539" x="8470900" y="2063750"/>
          <p14:tracePt t="18547" x="8470900" y="2070100"/>
          <p14:tracePt t="18565" x="8470900" y="2082800"/>
          <p14:tracePt t="18596" x="8470900" y="2120900"/>
          <p14:tracePt t="18603" x="8470900" y="2127250"/>
          <p14:tracePt t="18632" x="8458200" y="2152650"/>
          <p14:tracePt t="18664" x="8458200" y="2159000"/>
          <p14:tracePt t="18667" x="8451850" y="2159000"/>
          <p14:tracePt t="18697" x="8451850" y="2171700"/>
          <p14:tracePt t="18699" x="8445500" y="2178050"/>
          <p14:tracePt t="18728" x="8426450" y="2197100"/>
          <p14:tracePt t="18733" x="8420100" y="2209800"/>
          <p14:tracePt t="18763" x="8394700" y="2228850"/>
          <p14:tracePt t="18771" x="8375650" y="2241550"/>
          <p14:tracePt t="18800" x="8318500" y="2266950"/>
          <p14:tracePt t="18830" x="8223250" y="2305050"/>
          <p14:tracePt t="18835" x="8197850" y="2311400"/>
          <p14:tracePt t="18866" x="8115300" y="2324100"/>
          <p14:tracePt t="18867" x="8083550" y="2330450"/>
          <p14:tracePt t="18896" x="7962900" y="2330450"/>
          <p14:tracePt t="18899" x="7924800" y="2324100"/>
          <p14:tracePt t="18928" x="7835900" y="2324100"/>
          <p14:tracePt t="18933" x="7810500" y="2324100"/>
          <p14:tracePt t="18963" x="7753350" y="2324100"/>
          <p14:tracePt t="18971" x="7747000" y="2324100"/>
          <p14:tracePt t="19000" x="7708900" y="2317750"/>
          <p14:tracePt t="19030" x="7639050" y="2311400"/>
          <p14:tracePt t="19035" x="7632700" y="2311400"/>
          <p14:tracePt t="19066" x="7600950" y="2305050"/>
          <p14:tracePt t="19097" x="7575550" y="2292350"/>
          <p14:tracePt t="19099" x="7569200" y="2286000"/>
          <p14:tracePt t="19128" x="7543800" y="2273300"/>
          <p14:tracePt t="19133" x="7537450" y="2266950"/>
          <p14:tracePt t="19163" x="7512050" y="2241550"/>
          <p14:tracePt t="19179" x="7499350" y="2228850"/>
          <p14:tracePt t="19200" x="7493000" y="2216150"/>
          <p14:tracePt t="19229" x="7486650" y="2203450"/>
          <p14:tracePt t="19235" x="7486650" y="2197100"/>
          <p14:tracePt t="19266" x="7486650" y="2152650"/>
          <p14:tracePt t="19267" x="7486650" y="2133600"/>
          <p14:tracePt t="19296" x="7486650" y="2101850"/>
          <p14:tracePt t="19299" x="7486650" y="2089150"/>
          <p14:tracePt t="19328" x="7512050" y="2051050"/>
          <p14:tracePt t="19333" x="7524750" y="2038350"/>
          <p14:tracePt t="19363" x="7613650" y="1993900"/>
          <p14:tracePt t="19371" x="7645400" y="1981200"/>
          <p14:tracePt t="19400" x="7753350" y="1943100"/>
          <p14:tracePt t="19430" x="8001000" y="1924050"/>
          <p14:tracePt t="19435" x="8115300" y="1924050"/>
          <p14:tracePt t="19466" x="8451850" y="1924050"/>
          <p14:tracePt t="19467" x="8540750" y="1924050"/>
          <p14:tracePt t="19497" x="8648700" y="1924050"/>
          <p14:tracePt t="19499" x="8655050" y="1924050"/>
          <p14:tracePt t="19555" x="8655050" y="1930400"/>
          <p14:tracePt t="19563" x="8667750" y="1936750"/>
          <p14:tracePt t="19571" x="8667750" y="1943100"/>
          <p14:tracePt t="19598" x="8674100" y="1949450"/>
          <p14:tracePt t="19630" x="8693150" y="1968500"/>
          <p14:tracePt t="19635" x="8705850" y="1981200"/>
          <p14:tracePt t="19665" x="8737600" y="2006600"/>
          <p14:tracePt t="19697" x="8763000" y="2038350"/>
          <p14:tracePt t="19699" x="8769350" y="2038350"/>
          <p14:tracePt t="19729" x="8769350" y="2044700"/>
          <p14:tracePt t="19763" x="8769350" y="2051050"/>
          <p14:tracePt t="19771" x="8769350" y="2057400"/>
          <p14:tracePt t="19798" x="8769350" y="2089150"/>
          <p14:tracePt t="19828" x="8769350" y="2120900"/>
          <p14:tracePt t="19835" x="8769350" y="2127250"/>
          <p14:tracePt t="19864" x="8769350" y="2139950"/>
          <p14:tracePt t="19867" x="8769350" y="2146300"/>
          <p14:tracePt t="19896" x="8763000" y="2165350"/>
          <p14:tracePt t="19899" x="8763000" y="2171700"/>
          <p14:tracePt t="19929" x="8743950" y="2184400"/>
          <p14:tracePt t="19931" x="8743950" y="2190750"/>
          <p14:tracePt t="19961" x="8718550" y="2209800"/>
          <p14:tracePt t="19966" x="8712200" y="2216150"/>
          <p14:tracePt t="19997" x="8699500" y="2222500"/>
          <p14:tracePt t="20003" x="8693150" y="2228850"/>
          <p14:tracePt t="20033" x="8674100" y="2235200"/>
          <p14:tracePt t="20063" x="8655050" y="2247900"/>
          <p14:tracePt t="20283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789" y="1328400"/>
            <a:ext cx="7019943" cy="189347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46606" y="3358406"/>
            <a:ext cx="321594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IDLE shell window(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창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67338" y="4675536"/>
            <a:ext cx="8164415" cy="175432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shell: OS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와 연결할 수 있는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user interface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를 말한다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명령어를 주면 값을 반환하게 된다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IDLE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는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shell window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와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editor(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편집기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) window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를 갖는다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673196" y="817946"/>
            <a:ext cx="307911" cy="541176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27151" y="282447"/>
            <a:ext cx="819455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shell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015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00"/>
    </mc:Choice>
    <mc:Fallback xmlns="">
      <p:transition spd="slow" advTm="5800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6181" x="4857750" y="2241550"/>
          <p14:tracePt t="6189" x="4851400" y="2203450"/>
          <p14:tracePt t="6197" x="4845050" y="2190750"/>
          <p14:tracePt t="6209" x="4838700" y="2165350"/>
          <p14:tracePt t="6226" x="4838700" y="2133600"/>
          <p14:tracePt t="6244" x="4838700" y="2114550"/>
          <p14:tracePt t="6245" x="4838700" y="2108200"/>
          <p14:tracePt t="6269" x="4838700" y="2089150"/>
          <p14:tracePt t="6269" x="4838700" y="2082800"/>
          <p14:tracePt t="6277" x="4838700" y="2076450"/>
          <p14:tracePt t="6292" x="4838700" y="2070100"/>
          <p14:tracePt t="6309" x="4838700" y="2063750"/>
          <p14:tracePt t="6389" x="4845050" y="2063750"/>
          <p14:tracePt t="6493" x="4845050" y="2070100"/>
          <p14:tracePt t="6501" x="4845050" y="2076450"/>
          <p14:tracePt t="6509" x="4845050" y="2101850"/>
          <p14:tracePt t="6526" x="4845050" y="2152650"/>
          <p14:tracePt t="6543" x="4845050" y="2260600"/>
          <p14:tracePt t="6559" x="4845050" y="2355850"/>
          <p14:tracePt t="6576" x="4819650" y="2444750"/>
          <p14:tracePt t="6593" x="4768850" y="2533650"/>
          <p14:tracePt t="6609" x="4686300" y="2616200"/>
          <p14:tracePt t="6626" x="4603750" y="2705100"/>
          <p14:tracePt t="6644" x="4495800" y="2781300"/>
          <p14:tracePt t="6659" x="4400550" y="2838450"/>
          <p14:tracePt t="6676" x="4311650" y="2870200"/>
          <p14:tracePt t="6693" x="4171950" y="2870200"/>
          <p14:tracePt t="6710" x="4089400" y="2870200"/>
          <p14:tracePt t="6726" x="4025900" y="2851150"/>
          <p14:tracePt t="6743" x="3962400" y="2813050"/>
          <p14:tracePt t="6760" x="3886200" y="2768600"/>
          <p14:tracePt t="6777" x="3803650" y="2711450"/>
          <p14:tracePt t="6793" x="3714750" y="2667000"/>
          <p14:tracePt t="6810" x="3619500" y="2590800"/>
          <p14:tracePt t="6826" x="3536950" y="2514600"/>
          <p14:tracePt t="6844" x="3486150" y="2463800"/>
          <p14:tracePt t="6860" x="3460750" y="2413000"/>
          <p14:tracePt t="6876" x="3441700" y="2349500"/>
          <p14:tracePt t="6893" x="3435350" y="2254250"/>
          <p14:tracePt t="6910" x="3435350" y="2178050"/>
          <p14:tracePt t="6926" x="3435350" y="2076450"/>
          <p14:tracePt t="6943" x="3435350" y="1993900"/>
          <p14:tracePt t="6960" x="3448050" y="1917700"/>
          <p14:tracePt t="6977" x="3473450" y="1854200"/>
          <p14:tracePt t="6993" x="3524250" y="1784350"/>
          <p14:tracePt t="7010" x="3587750" y="1695450"/>
          <p14:tracePt t="7026" x="3657600" y="1625600"/>
          <p14:tracePt t="7044" x="3733800" y="1555750"/>
          <p14:tracePt t="7060" x="3829050" y="1498600"/>
          <p14:tracePt t="7061" x="3886200" y="1466850"/>
          <p14:tracePt t="7076" x="3943350" y="1435100"/>
          <p14:tracePt t="7093" x="4203700" y="1371600"/>
          <p14:tracePt t="7111" x="4457700" y="1339850"/>
          <p14:tracePt t="7126" x="4743450" y="1301750"/>
          <p14:tracePt t="7143" x="4997450" y="1263650"/>
          <p14:tracePt t="7160" x="5302250" y="1244600"/>
          <p14:tracePt t="7177" x="5575300" y="1244600"/>
          <p14:tracePt t="7193" x="5854700" y="1244600"/>
          <p14:tracePt t="7210" x="6127750" y="1244600"/>
          <p14:tracePt t="7227" x="6470650" y="1244600"/>
          <p14:tracePt t="7244" x="6775450" y="1282700"/>
          <p14:tracePt t="7260" x="7073900" y="1314450"/>
          <p14:tracePt t="7261" x="7175500" y="1327150"/>
          <p14:tracePt t="7277" x="7289800" y="1346200"/>
          <p14:tracePt t="7293" x="7480300" y="1403350"/>
          <p14:tracePt t="7311" x="7562850" y="1435100"/>
          <p14:tracePt t="7327" x="7658100" y="1492250"/>
          <p14:tracePt t="7343" x="7759700" y="1549400"/>
          <p14:tracePt t="7360" x="7861300" y="1606550"/>
          <p14:tracePt t="7378" x="7962900" y="1670050"/>
          <p14:tracePt t="7393" x="8051800" y="1752600"/>
          <p14:tracePt t="7410" x="8096250" y="1816100"/>
          <p14:tracePt t="7427" x="8134350" y="1905000"/>
          <p14:tracePt t="7444" x="8197850" y="2019300"/>
          <p14:tracePt t="7445" x="8223250" y="2082800"/>
          <p14:tracePt t="7460" x="8242300" y="2146300"/>
          <p14:tracePt t="7477" x="8255000" y="2273300"/>
          <p14:tracePt t="7477" x="8255000" y="2336800"/>
          <p14:tracePt t="7493" x="8242300" y="2438400"/>
          <p14:tracePt t="7511" x="8204200" y="2533650"/>
          <p14:tracePt t="7527" x="8153400" y="2635250"/>
          <p14:tracePt t="7544" x="8115300" y="2730500"/>
          <p14:tracePt t="7560" x="8064500" y="2813050"/>
          <p14:tracePt t="7578" x="7988300" y="2895600"/>
          <p14:tracePt t="7594" x="7899400" y="2952750"/>
          <p14:tracePt t="7610" x="7778750" y="3003550"/>
          <p14:tracePt t="7627" x="7620000" y="3073400"/>
          <p14:tracePt t="7645" x="7397750" y="3168650"/>
          <p14:tracePt t="7660" x="7327900" y="3194050"/>
          <p14:tracePt t="7678" x="7112000" y="3251200"/>
          <p14:tracePt t="7694" x="6946900" y="3270250"/>
          <p14:tracePt t="7711" x="6762750" y="3282950"/>
          <p14:tracePt t="7727" x="6610350" y="3289300"/>
          <p14:tracePt t="7744" x="6470650" y="3289300"/>
          <p14:tracePt t="7760" x="6362700" y="3289300"/>
          <p14:tracePt t="7778" x="6273800" y="3289300"/>
          <p14:tracePt t="7794" x="6159500" y="3289300"/>
          <p14:tracePt t="7811" x="6026150" y="3282950"/>
          <p14:tracePt t="7827" x="5854700" y="3276600"/>
          <p14:tracePt t="7845" x="5619750" y="3263900"/>
          <p14:tracePt t="7860" x="5568950" y="3263900"/>
          <p14:tracePt t="7877" x="5397500" y="3244850"/>
          <p14:tracePt t="7894" x="5283200" y="3225800"/>
          <p14:tracePt t="7912" x="5162550" y="3206750"/>
          <p14:tracePt t="7927" x="5029200" y="3187700"/>
          <p14:tracePt t="7944" x="4914900" y="3168650"/>
          <p14:tracePt t="7961" x="4806950" y="3130550"/>
          <p14:tracePt t="7979" x="4692650" y="3079750"/>
          <p14:tracePt t="7994" x="4591050" y="3028950"/>
          <p14:tracePt t="8011" x="4489450" y="2965450"/>
          <p14:tracePt t="8027" x="4375150" y="2882900"/>
          <p14:tracePt t="8045" x="4254500" y="2768600"/>
          <p14:tracePt t="8061" x="4203700" y="2711450"/>
          <p14:tracePt t="8077" x="4152900" y="2609850"/>
          <p14:tracePt t="8094" x="4146550" y="2559050"/>
          <p14:tracePt t="8112" x="4127500" y="2514600"/>
          <p14:tracePt t="8127" x="4127500" y="2438400"/>
          <p14:tracePt t="8144" x="4127500" y="2349500"/>
          <p14:tracePt t="8161" x="4127500" y="2266950"/>
          <p14:tracePt t="8179" x="4127500" y="2197100"/>
          <p14:tracePt t="8194" x="4140200" y="2127250"/>
          <p14:tracePt t="8211" x="4178300" y="2051050"/>
          <p14:tracePt t="8227" x="4210050" y="1993900"/>
          <p14:tracePt t="8246" x="4273550" y="1892300"/>
          <p14:tracePt t="8261" x="4298950" y="1860550"/>
          <p14:tracePt t="8278" x="4381500" y="1784350"/>
          <p14:tracePt t="8294" x="4457700" y="1720850"/>
          <p14:tracePt t="8312" x="4552950" y="1670050"/>
          <p14:tracePt t="8328" x="4667250" y="1587500"/>
          <p14:tracePt t="8344" x="4775200" y="1517650"/>
          <p14:tracePt t="8361" x="4883150" y="1460500"/>
          <p14:tracePt t="8379" x="4991100" y="1409700"/>
          <p14:tracePt t="8394" x="5086350" y="1384300"/>
          <p14:tracePt t="8411" x="5194300" y="1358900"/>
          <p14:tracePt t="8428" x="5327650" y="1327150"/>
          <p14:tracePt t="8446" x="5499100" y="1301750"/>
          <p14:tracePt t="8461" x="5613400" y="1289050"/>
          <p14:tracePt t="8478" x="5721350" y="1276350"/>
          <p14:tracePt t="8494" x="5861050" y="1276350"/>
          <p14:tracePt t="8512" x="6032500" y="1276350"/>
          <p14:tracePt t="8528" x="6292850" y="1289050"/>
          <p14:tracePt t="8544" x="6578600" y="1339850"/>
          <p14:tracePt t="8561" x="6794500" y="1371600"/>
          <p14:tracePt t="8579" x="6978650" y="1409700"/>
          <p14:tracePt t="8595" x="7112000" y="1447800"/>
          <p14:tracePt t="8611" x="7232650" y="1485900"/>
          <p14:tracePt t="8628" x="7359650" y="1549400"/>
          <p14:tracePt t="8646" x="7569200" y="1663700"/>
          <p14:tracePt t="8661" x="7664450" y="1733550"/>
          <p14:tracePt t="8678" x="7734300" y="1790700"/>
          <p14:tracePt t="8695" x="7785100" y="1835150"/>
          <p14:tracePt t="8712" x="7835900" y="1911350"/>
          <p14:tracePt t="8728" x="7880350" y="2000250"/>
          <p14:tracePt t="8745" x="7912100" y="2063750"/>
          <p14:tracePt t="8761" x="7924800" y="2146300"/>
          <p14:tracePt t="8779" x="7924800" y="2241550"/>
          <p14:tracePt t="8795" x="7924800" y="2362200"/>
          <p14:tracePt t="8811" x="7893050" y="2463800"/>
          <p14:tracePt t="8828" x="7848600" y="2565400"/>
          <p14:tracePt t="8846" x="7791450" y="2698750"/>
          <p14:tracePt t="8862" x="7740650" y="2768600"/>
          <p14:tracePt t="8878" x="7683500" y="2838450"/>
          <p14:tracePt t="8895" x="7607300" y="2908300"/>
          <p14:tracePt t="8913" x="7505700" y="2978150"/>
          <p14:tracePt t="8928" x="7410450" y="3048000"/>
          <p14:tracePt t="8945" x="7302500" y="3136900"/>
          <p14:tracePt t="8962" x="7232650" y="3187700"/>
          <p14:tracePt t="8979" x="7169150" y="3225800"/>
          <p14:tracePt t="8995" x="7105650" y="3244850"/>
          <p14:tracePt t="9012" x="7029450" y="3251200"/>
          <p14:tracePt t="9028" x="6902450" y="3263900"/>
          <p14:tracePt t="9046" x="6718300" y="3295650"/>
          <p14:tracePt t="9062" x="6623050" y="3308350"/>
          <p14:tracePt t="9078" x="6546850" y="3308350"/>
          <p14:tracePt t="9095" x="6483350" y="3308350"/>
          <p14:tracePt t="9112" x="6407150" y="3308350"/>
          <p14:tracePt t="9128" x="6330950" y="3308350"/>
          <p14:tracePt t="9145" x="6223000" y="3308350"/>
          <p14:tracePt t="9162" x="6115050" y="3308350"/>
          <p14:tracePt t="9180" x="6007100" y="3302000"/>
          <p14:tracePt t="9195" x="5899150" y="3282950"/>
          <p14:tracePt t="9212" x="5842000" y="3276600"/>
          <p14:tracePt t="9228" x="5778500" y="3263900"/>
          <p14:tracePt t="9246" x="5695950" y="3251200"/>
          <p14:tracePt t="9262" x="5600700" y="3238500"/>
          <p14:tracePt t="9279" x="5480050" y="3225800"/>
          <p14:tracePt t="9295" x="5378450" y="3206750"/>
          <p14:tracePt t="9313" x="5321300" y="3200400"/>
          <p14:tracePt t="9329" x="5264150" y="3187700"/>
          <p14:tracePt t="9345" x="5232400" y="3168650"/>
          <p14:tracePt t="9362" x="5187950" y="3149600"/>
          <p14:tracePt t="9380" x="5130800" y="3105150"/>
          <p14:tracePt t="9395" x="5022850" y="3048000"/>
          <p14:tracePt t="9412" x="4933950" y="2990850"/>
          <p14:tracePt t="9429" x="4883150" y="2965450"/>
          <p14:tracePt t="9446" x="4826000" y="2914650"/>
          <p14:tracePt t="9462" x="4806950" y="2857500"/>
          <p14:tracePt t="9479" x="4775200" y="2781300"/>
          <p14:tracePt t="9495" x="4737100" y="2686050"/>
          <p14:tracePt t="9513" x="4699000" y="2571750"/>
          <p14:tracePt t="9529" x="4667250" y="2451100"/>
          <p14:tracePt t="9545" x="4660900" y="2355850"/>
          <p14:tracePt t="9562" x="4660900" y="2260600"/>
          <p14:tracePt t="9580" x="4673600" y="2165350"/>
          <p14:tracePt t="9595" x="4711700" y="2076450"/>
          <p14:tracePt t="9612" x="4756150" y="1981200"/>
          <p14:tracePt t="9629" x="4806950" y="1879600"/>
          <p14:tracePt t="9630" x="4845050" y="1835150"/>
          <p14:tracePt t="9646" x="4921250" y="1739900"/>
          <p14:tracePt t="9662" x="5010150" y="1676400"/>
          <p14:tracePt t="9679" x="5099050" y="1625600"/>
          <p14:tracePt t="9695" x="5181600" y="1600200"/>
          <p14:tracePt t="9713" x="5257800" y="1568450"/>
          <p14:tracePt t="9729" x="5353050" y="1543050"/>
          <p14:tracePt t="9746" x="5473700" y="1517650"/>
          <p14:tracePt t="9762" x="5632450" y="1492250"/>
          <p14:tracePt t="9780" x="5784850" y="1479550"/>
          <p14:tracePt t="9796" x="5969000" y="1473200"/>
          <p14:tracePt t="9812" x="6127750" y="1473200"/>
          <p14:tracePt t="9829" x="6261100" y="1473200"/>
          <p14:tracePt t="9830" x="6343650" y="1492250"/>
          <p14:tracePt t="9847" x="6546850" y="1549400"/>
          <p14:tracePt t="9862" x="6731000" y="1606550"/>
          <p14:tracePt t="9879" x="6927850" y="1663700"/>
          <p14:tracePt t="9896" x="7073900" y="1727200"/>
          <p14:tracePt t="9913" x="7162800" y="1765300"/>
          <p14:tracePt t="9929" x="7200900" y="1784350"/>
          <p14:tracePt t="9946" x="7226300" y="1809750"/>
          <p14:tracePt t="9962" x="7270750" y="1847850"/>
          <p14:tracePt t="9980" x="7327900" y="1911350"/>
          <p14:tracePt t="9996" x="7366000" y="1968500"/>
          <p14:tracePt t="10012" x="7391400" y="2025650"/>
          <p14:tracePt t="10014" x="7404100" y="2057400"/>
          <p14:tracePt t="10029" x="7416800" y="2076450"/>
          <p14:tracePt t="10047" x="7416800" y="2095500"/>
          <p14:tracePt t="10063" x="7423150" y="2114550"/>
          <p14:tracePt t="10079" x="7429500" y="2146300"/>
          <p14:tracePt t="10096" x="7429500" y="2178050"/>
          <p14:tracePt t="10113" x="7429500" y="2203450"/>
          <p14:tracePt t="10129" x="7429500" y="2247900"/>
          <p14:tracePt t="10146" x="7429500" y="2273300"/>
          <p14:tracePt t="10163" x="7429500" y="2305050"/>
          <p14:tracePt t="10180" x="7423150" y="2330450"/>
          <p14:tracePt t="10196" x="7410450" y="2349500"/>
          <p14:tracePt t="10213" x="7410450" y="2368550"/>
          <p14:tracePt t="10229" x="7397750" y="2400300"/>
          <p14:tracePt t="10247" x="7372350" y="2451100"/>
          <p14:tracePt t="10263" x="7353300" y="2501900"/>
          <p14:tracePt t="10279" x="7340600" y="2533650"/>
          <p14:tracePt t="10296" x="7321550" y="2578100"/>
          <p14:tracePt t="10314" x="7289800" y="2635250"/>
          <p14:tracePt t="10329" x="7251700" y="2692400"/>
          <p14:tracePt t="10346" x="7226300" y="2730500"/>
          <p14:tracePt t="10363" x="7207250" y="2762250"/>
          <p14:tracePt t="10380" x="7188200" y="2787650"/>
          <p14:tracePt t="10396" x="7169150" y="2806700"/>
          <p14:tracePt t="10413" x="7137400" y="2838450"/>
          <p14:tracePt t="10414" x="7124700" y="2844800"/>
          <p14:tracePt t="10429" x="7080250" y="2870200"/>
          <p14:tracePt t="10447" x="7016750" y="2895600"/>
          <p14:tracePt t="10463" x="6953250" y="2921000"/>
          <p14:tracePt t="10480" x="6889750" y="2946400"/>
          <p14:tracePt t="10496" x="6832600" y="2971800"/>
          <p14:tracePt t="10514" x="6762750" y="2997200"/>
          <p14:tracePt t="10530" x="6699250" y="3022600"/>
          <p14:tracePt t="10546" x="6623050" y="3048000"/>
          <p14:tracePt t="10563" x="6527800" y="3092450"/>
          <p14:tracePt t="10581" x="6438900" y="3130550"/>
          <p14:tracePt t="10582" x="6388100" y="3149600"/>
          <p14:tracePt t="10596" x="6343650" y="3162300"/>
          <p14:tracePt t="10613" x="6254750" y="3187700"/>
          <p14:tracePt t="10614" x="6223000" y="3206750"/>
          <p14:tracePt t="10630" x="6140450" y="3225800"/>
          <p14:tracePt t="10647" x="6096000" y="3238500"/>
          <p14:tracePt t="10663" x="6064250" y="3251200"/>
          <p14:tracePt t="10680" x="6038850" y="3257550"/>
          <p14:tracePt t="10696" x="6007100" y="3257550"/>
          <p14:tracePt t="10714" x="5962650" y="3263900"/>
          <p14:tracePt t="10730" x="5905500" y="3276600"/>
          <p14:tracePt t="10747" x="5867400" y="3282950"/>
          <p14:tracePt t="10763" x="5829300" y="3282950"/>
          <p14:tracePt t="10781" x="5810250" y="3282950"/>
          <p14:tracePt t="10797" x="5797550" y="3282950"/>
          <p14:tracePt t="10813" x="5753100" y="3295650"/>
          <p14:tracePt t="10830" x="5734050" y="3295650"/>
          <p14:tracePt t="10847" x="5702300" y="3302000"/>
          <p14:tracePt t="10863" x="5676900" y="3314700"/>
          <p14:tracePt t="10880" x="5657850" y="3321050"/>
          <p14:tracePt t="10897" x="5651500" y="3321050"/>
          <p14:tracePt t="10914" x="5645150" y="3321050"/>
          <p14:tracePt t="10934" x="5638800" y="3321050"/>
          <p14:tracePt t="10950" x="5632450" y="3327400"/>
          <p14:tracePt t="10963" x="5626100" y="3327400"/>
          <p14:tracePt t="10981" x="5619750" y="3333750"/>
          <p14:tracePt t="10982" x="5613400" y="3333750"/>
          <p14:tracePt t="10997" x="5607050" y="3333750"/>
          <p14:tracePt t="11013" x="5549900" y="3352800"/>
          <p14:tracePt t="11030" x="5492750" y="3359150"/>
          <p14:tracePt t="11048" x="5429250" y="3365500"/>
          <p14:tracePt t="11064" x="5378450" y="3378200"/>
          <p14:tracePt t="11080" x="5346700" y="3384550"/>
          <p14:tracePt t="11097" x="5321300" y="3384550"/>
          <p14:tracePt t="11115" x="5295900" y="3384550"/>
          <p14:tracePt t="11130" x="5251450" y="3397250"/>
          <p14:tracePt t="11147" x="5207000" y="3403600"/>
          <p14:tracePt t="11164" x="5162550" y="3416300"/>
          <p14:tracePt t="11181" x="5111750" y="3441700"/>
          <p14:tracePt t="11182" x="5105400" y="3448050"/>
          <p14:tracePt t="11197" x="5092700" y="3448050"/>
          <p14:tracePt t="11214" x="5080000" y="3460750"/>
          <p14:tracePt t="11230" x="5073650" y="3467100"/>
          <p14:tracePt t="11248" x="5067300" y="3473450"/>
          <p14:tracePt t="11264" x="5060950" y="3498850"/>
          <p14:tracePt t="11280" x="5054600" y="3530600"/>
          <p14:tracePt t="11297" x="5054600" y="3562350"/>
          <p14:tracePt t="11315" x="5054600" y="3594100"/>
          <p14:tracePt t="11330" x="5054600" y="3606800"/>
          <p14:tracePt t="11347" x="5054600" y="3625850"/>
          <p14:tracePt t="11364" x="5054600" y="3651250"/>
          <p14:tracePt t="11381" x="5054600" y="3695700"/>
          <p14:tracePt t="11397" x="5054600" y="3727450"/>
          <p14:tracePt t="11414" x="5048250" y="3752850"/>
          <p14:tracePt t="11431" x="5048250" y="3778250"/>
          <p14:tracePt t="11448" x="5041900" y="3797300"/>
          <p14:tracePt t="11464" x="5035550" y="3803650"/>
          <p14:tracePt t="11481" x="5035550" y="3810000"/>
          <p14:tracePt t="11497" x="5029200" y="3822700"/>
          <p14:tracePt t="11518" x="5016500" y="3829050"/>
          <p14:tracePt t="11531" x="5003800" y="3835400"/>
          <p14:tracePt t="11547" x="4959350" y="3854450"/>
          <p14:tracePt t="11564" x="4895850" y="3867150"/>
          <p14:tracePt t="11582" x="4781550" y="3886200"/>
          <p14:tracePt t="11597" x="4724400" y="3892550"/>
          <p14:tracePt t="11614" x="4711700" y="3898900"/>
          <p14:tracePt t="11631" x="4705350" y="3898900"/>
          <p14:tracePt t="12118" x="4711700" y="3898900"/>
          <p14:tracePt t="12126" x="4724400" y="3898900"/>
          <p14:tracePt t="12134" x="4730750" y="3898900"/>
          <p14:tracePt t="12148" x="4743450" y="3898900"/>
          <p14:tracePt t="12165" x="4762500" y="3898900"/>
          <p14:tracePt t="12181" x="4768850" y="3898900"/>
          <p14:tracePt t="12199" x="4781550" y="3898900"/>
          <p14:tracePt t="12215" x="4800600" y="3898900"/>
          <p14:tracePt t="12231" x="4819650" y="3898900"/>
          <p14:tracePt t="12248" x="4838700" y="3898900"/>
          <p14:tracePt t="12266" x="4870450" y="3892550"/>
          <p14:tracePt t="12281" x="4895850" y="3892550"/>
          <p14:tracePt t="12298" x="4914900" y="3886200"/>
          <p14:tracePt t="12315" x="4933950" y="3886200"/>
          <p14:tracePt t="12332" x="4959350" y="3886200"/>
          <p14:tracePt t="12348" x="4991100" y="3886200"/>
          <p14:tracePt t="12365" x="5016500" y="3886200"/>
          <p14:tracePt t="12381" x="5067300" y="3886200"/>
          <p14:tracePt t="12399" x="5111750" y="3886200"/>
          <p14:tracePt t="12415" x="5149850" y="3886200"/>
          <p14:tracePt t="12432" x="5200650" y="3886200"/>
          <p14:tracePt t="12448" x="5232400" y="3886200"/>
          <p14:tracePt t="12466" x="5251450" y="3886200"/>
          <p14:tracePt t="12482" x="5270500" y="3886200"/>
          <p14:tracePt t="12498" x="5283200" y="3886200"/>
          <p14:tracePt t="12515" x="5289550" y="3886200"/>
          <p14:tracePt t="12574" x="5295900" y="3886200"/>
          <p14:tracePt t="12582" x="5308600" y="3886200"/>
          <p14:tracePt t="12590" x="5327650" y="3886200"/>
          <p14:tracePt t="12599" x="5372100" y="3886200"/>
          <p14:tracePt t="12615" x="5448300" y="3886200"/>
          <p14:tracePt t="12632" x="5530850" y="3898900"/>
          <p14:tracePt t="12648" x="5575300" y="3898900"/>
          <p14:tracePt t="12666" x="5588000" y="3898900"/>
          <p14:tracePt t="13110" x="5607050" y="3898900"/>
          <p14:tracePt t="13118" x="5645150" y="3905250"/>
          <p14:tracePt t="13126" x="5695950" y="3917950"/>
          <p14:tracePt t="13134" x="5753100" y="3917950"/>
          <p14:tracePt t="13149" x="5803900" y="3924300"/>
          <p14:tracePt t="13166" x="5956300" y="3924300"/>
          <p14:tracePt t="13183" x="6019800" y="3924300"/>
          <p14:tracePt t="13199" x="6038850" y="3924300"/>
          <p14:tracePt t="13374" x="6051550" y="3924300"/>
          <p14:tracePt t="13382" x="6083300" y="3924300"/>
          <p14:tracePt t="13390" x="6121400" y="3930650"/>
          <p14:tracePt t="13399" x="6178550" y="3943350"/>
          <p14:tracePt t="13416" x="6305550" y="3949700"/>
          <p14:tracePt t="13432" x="6432550" y="3949700"/>
          <p14:tracePt t="13450" x="6521450" y="3949700"/>
          <p14:tracePt t="13466" x="6559550" y="3949700"/>
          <p14:tracePt t="13482" x="6572250" y="3949700"/>
          <p14:tracePt t="13499" x="6591300" y="3949700"/>
          <p14:tracePt t="13517" x="6623050" y="3956050"/>
          <p14:tracePt t="13532" x="6667500" y="3968750"/>
          <p14:tracePt t="13549" x="6711950" y="3968750"/>
          <p14:tracePt t="13566" x="6750050" y="3968750"/>
          <p14:tracePt t="13583" x="6762750" y="3968750"/>
          <p14:tracePt t="13599" x="6800850" y="3975100"/>
          <p14:tracePt t="13616" x="6845300" y="3981450"/>
          <p14:tracePt t="13633" x="6896100" y="3987800"/>
          <p14:tracePt t="13650" x="6934200" y="3987800"/>
          <p14:tracePt t="13666" x="6953250" y="3987800"/>
          <p14:tracePt t="13683" x="6959600" y="3987800"/>
          <p14:tracePt t="13758" x="6972300" y="3987800"/>
          <p14:tracePt t="13766" x="6985000" y="3987800"/>
          <p14:tracePt t="13774" x="6997700" y="3987800"/>
          <p14:tracePt t="13783" x="7016750" y="3987800"/>
          <p14:tracePt t="13799" x="7054850" y="3987800"/>
          <p14:tracePt t="13816" x="7061200" y="3987800"/>
          <p14:tracePt t="14015" x="7073900" y="3987800"/>
          <p14:tracePt t="14022" x="7080250" y="3987800"/>
          <p14:tracePt t="14033" x="7086600" y="3987800"/>
          <p14:tracePt t="14050" x="7092950" y="3987800"/>
          <p14:tracePt t="14102" x="7099300" y="3987800"/>
          <p14:tracePt t="14110" x="7105650" y="3987800"/>
          <p14:tracePt t="14126" x="7118350" y="3981450"/>
          <p14:tracePt t="14134" x="7124700" y="3981450"/>
          <p14:tracePt t="14150" x="7143750" y="3975100"/>
          <p14:tracePt t="14166" x="7156450" y="3975100"/>
          <p14:tracePt t="14184" x="7169150" y="3975100"/>
          <p14:tracePt t="14222" x="7175500" y="3975100"/>
          <p14:tracePt t="14230" x="7181850" y="3975100"/>
          <p14:tracePt t="14238" x="7200900" y="3975100"/>
          <p14:tracePt t="14251" x="7219950" y="3975100"/>
          <p14:tracePt t="14266" x="7264400" y="3975100"/>
          <p14:tracePt t="14283" x="7321550" y="3975100"/>
          <p14:tracePt t="14300" x="7385050" y="3975100"/>
          <p14:tracePt t="14317" x="7416800" y="3975100"/>
          <p14:tracePt t="14333" x="7423150" y="3975100"/>
          <p14:tracePt t="14534" x="7423150" y="3968750"/>
          <p14:tracePt t="14550" x="7410450" y="3968750"/>
          <p14:tracePt t="14558" x="7378700" y="3956050"/>
          <p14:tracePt t="14567" x="7334250" y="3943350"/>
          <p14:tracePt t="14583" x="7219950" y="3917950"/>
          <p14:tracePt t="14600" x="7029450" y="3879850"/>
          <p14:tracePt t="14618" x="6775450" y="3803650"/>
          <p14:tracePt t="14634" x="6464300" y="3708400"/>
          <p14:tracePt t="14650" x="6096000" y="3600450"/>
          <p14:tracePt t="14667" x="5676900" y="3486150"/>
          <p14:tracePt t="14684" x="5321300" y="3384550"/>
          <p14:tracePt t="14700" x="5067300" y="3314700"/>
          <p14:tracePt t="14717" x="4953000" y="3276600"/>
          <p14:tracePt t="14734" x="4864100" y="3244850"/>
          <p14:tracePt t="14751" x="4826000" y="3232150"/>
          <p14:tracePt t="14767" x="4806950" y="3219450"/>
          <p14:tracePt t="14784" x="4800600" y="3213100"/>
          <p14:tracePt t="14800" x="4794250" y="3213100"/>
          <p14:tracePt t="14818" x="4787900" y="3213100"/>
          <p14:tracePt t="14834" x="4768850" y="3213100"/>
          <p14:tracePt t="14851" x="4718050" y="3200400"/>
          <p14:tracePt t="14867" x="4648200" y="3194050"/>
          <p14:tracePt t="14885" x="4584700" y="3175000"/>
          <p14:tracePt t="14901" x="4552950" y="3175000"/>
          <p14:tracePt t="14917" x="4533900" y="3175000"/>
          <p14:tracePt t="14934" x="4527550" y="3168650"/>
          <p14:tracePt t="14952" x="4495800" y="3162300"/>
          <p14:tracePt t="14967" x="4445000" y="3155950"/>
          <p14:tracePt t="14984" x="4368800" y="3143250"/>
          <p14:tracePt t="15000" x="4286250" y="3130550"/>
          <p14:tracePt t="15018" x="4260850" y="3124200"/>
          <p14:tracePt t="15034" x="4248150" y="3124200"/>
          <p14:tracePt t="15078" x="4248150" y="3117850"/>
          <p14:tracePt t="15086" x="4241800" y="3098800"/>
          <p14:tracePt t="15095" x="4216400" y="3079750"/>
          <p14:tracePt t="15102" x="4171950" y="3054350"/>
          <p14:tracePt t="15117" x="4140200" y="3028950"/>
          <p14:tracePt t="15134" x="4051300" y="2978150"/>
          <p14:tracePt t="15151" x="4013200" y="2959100"/>
          <p14:tracePt t="15168" x="4000500" y="2946400"/>
          <p14:tracePt t="15184" x="3994150" y="2940050"/>
          <p14:tracePt t="15201" x="3975100" y="2921000"/>
          <p14:tracePt t="15218" x="3956050" y="2908300"/>
          <p14:tracePt t="15235" x="3924300" y="2876550"/>
          <p14:tracePt t="15251" x="3879850" y="2851150"/>
          <p14:tracePt t="15268" x="3841750" y="2819400"/>
          <p14:tracePt t="15284" x="3835400" y="2813050"/>
          <p14:tracePt t="15302" x="3816350" y="2787650"/>
          <p14:tracePt t="15317" x="3810000" y="2781300"/>
          <p14:tracePt t="15334" x="3759200" y="2705100"/>
          <p14:tracePt t="15351" x="3714750" y="2635250"/>
          <p14:tracePt t="15368" x="3676650" y="2571750"/>
          <p14:tracePt t="15384" x="3638550" y="2495550"/>
          <p14:tracePt t="15401" x="3606800" y="2400300"/>
          <p14:tracePt t="15418" x="3568700" y="2279650"/>
          <p14:tracePt t="15435" x="3543300" y="2152650"/>
          <p14:tracePt t="15451" x="3511550" y="2051050"/>
          <p14:tracePt t="15468" x="3492500" y="1987550"/>
          <p14:tracePt t="15484" x="3486150" y="1943100"/>
          <p14:tracePt t="15502" x="3473450" y="1879600"/>
          <p14:tracePt t="15518" x="3467100" y="1866900"/>
          <p14:tracePt t="15535" x="3460750" y="1828800"/>
          <p14:tracePt t="15551" x="3460750" y="1809750"/>
          <p14:tracePt t="15569" x="3454400" y="1784350"/>
          <p14:tracePt t="15584" x="3454400" y="1752600"/>
          <p14:tracePt t="15601" x="3448050" y="1701800"/>
          <p14:tracePt t="15618" x="3435350" y="1663700"/>
          <p14:tracePt t="15635" x="3429000" y="1644650"/>
          <p14:tracePt t="15651" x="3429000" y="1638300"/>
          <p14:tracePt t="15735" x="3422650" y="1631950"/>
          <p14:tracePt t="15742" x="3416300" y="1638300"/>
          <p14:tracePt t="15751" x="3409950" y="1657350"/>
          <p14:tracePt t="15768" x="3409950" y="1676400"/>
          <p14:tracePt t="15785" x="3409950" y="1689100"/>
          <p14:tracePt t="15803" x="3409950" y="1695450"/>
          <p14:tracePt t="15879" x="3403600" y="1695450"/>
          <p14:tracePt t="15886" x="3397250" y="1695450"/>
          <p14:tracePt t="15894" x="3390900" y="1695450"/>
          <p14:tracePt t="15902" x="3384550" y="1695450"/>
          <p14:tracePt t="15975" x="3378200" y="1695450"/>
          <p14:tracePt t="15982" x="3371850" y="1695450"/>
          <p14:tracePt t="15990" x="3365500" y="1695450"/>
          <p14:tracePt t="16002" x="3359150" y="1695450"/>
          <p14:tracePt t="16018" x="3352800" y="1695450"/>
          <p14:tracePt t="16063" x="3333750" y="1695450"/>
          <p14:tracePt t="16070" x="3321050" y="1689100"/>
          <p14:tracePt t="16079" x="3308350" y="1689100"/>
          <p14:tracePt t="16086" x="3295650" y="1689100"/>
          <p14:tracePt t="16102" x="3282950" y="1682750"/>
          <p14:tracePt t="16118" x="3270250" y="1676400"/>
          <p14:tracePt t="16136" x="3232150" y="1651000"/>
          <p14:tracePt t="16152" x="3175000" y="1638300"/>
          <p14:tracePt t="16168" x="3098800" y="1600200"/>
          <p14:tracePt t="16185" x="3054350" y="1593850"/>
          <p14:tracePt t="16203" x="3022600" y="1587500"/>
          <p14:tracePt t="16218" x="3003550" y="1574800"/>
          <p14:tracePt t="16235" x="2997200" y="1574800"/>
          <p14:tracePt t="16311" x="2990850" y="1574800"/>
          <p14:tracePt t="16326" x="2978150" y="1568450"/>
          <p14:tracePt t="16343" x="2965450" y="1568450"/>
          <p14:tracePt t="16350" x="2965450" y="1562100"/>
          <p14:tracePt t="16358" x="2952750" y="1562100"/>
          <p14:tracePt t="16368" x="2946400" y="1555750"/>
          <p14:tracePt t="16386" x="2933700" y="1549400"/>
          <p14:tracePt t="16402" x="2921000" y="1543050"/>
          <p14:tracePt t="17047" x="2927350" y="1543050"/>
          <p14:tracePt t="17054" x="2933700" y="1536700"/>
          <p14:tracePt t="17062" x="2940050" y="1536700"/>
          <p14:tracePt t="17070" x="2952750" y="1530350"/>
          <p14:tracePt t="17086" x="2959100" y="1530350"/>
          <p14:tracePt t="17103" x="2971800" y="1530350"/>
          <p14:tracePt t="17120" x="2978150" y="1530350"/>
          <p14:tracePt t="17136" x="2984500" y="1530350"/>
          <p14:tracePt t="17158" x="2990850" y="1530350"/>
          <p14:tracePt t="17169" x="3009900" y="1530350"/>
          <p14:tracePt t="17187" x="3048000" y="1530350"/>
          <p14:tracePt t="17203" x="3098800" y="1530350"/>
          <p14:tracePt t="17219" x="3155950" y="1530350"/>
          <p14:tracePt t="17236" x="3181350" y="1536700"/>
          <p14:tracePt t="17439" x="3187700" y="1536700"/>
          <p14:tracePt t="17670" x="3194050" y="1536700"/>
          <p14:tracePt t="17678" x="3200400" y="1536700"/>
          <p14:tracePt t="17686" x="3213100" y="1536700"/>
          <p14:tracePt t="17703" x="3219450" y="1536700"/>
          <p14:tracePt t="17895" x="3225800" y="1536700"/>
          <p14:tracePt t="17943" x="3232150" y="1536700"/>
          <p14:tracePt t="17959" x="3244850" y="1536700"/>
          <p14:tracePt t="17967" x="3251200" y="1536700"/>
          <p14:tracePt t="17975" x="3257550" y="1536700"/>
          <p14:tracePt t="17987" x="3263900" y="1536700"/>
          <p14:tracePt t="18143" x="3270250" y="1536700"/>
          <p14:tracePt t="18191" x="3276600" y="1536700"/>
          <p14:tracePt t="18198" x="3282950" y="1536700"/>
          <p14:tracePt t="18206" x="3295650" y="1536700"/>
          <p14:tracePt t="18221" x="3314700" y="1536700"/>
          <p14:tracePt t="18237" x="3333750" y="1536700"/>
          <p14:tracePt t="18254" x="3352800" y="1536700"/>
          <p14:tracePt t="18743" x="3359150" y="1536700"/>
          <p14:tracePt t="18751" x="3371850" y="1536700"/>
          <p14:tracePt t="18759" x="3397250" y="1536700"/>
          <p14:tracePt t="18771" x="3409950" y="1536700"/>
          <p14:tracePt t="18787" x="3448050" y="1536700"/>
          <p14:tracePt t="18804" x="3492500" y="1536700"/>
          <p14:tracePt t="18821" x="3568700" y="1536700"/>
          <p14:tracePt t="18837" x="3651250" y="1543050"/>
          <p14:tracePt t="18854" x="3695700" y="1543050"/>
          <p14:tracePt t="18935" x="3702050" y="1543050"/>
          <p14:tracePt t="19175" x="3695700" y="1543050"/>
          <p14:tracePt t="19183" x="3689350" y="1543050"/>
          <p14:tracePt t="19191" x="3683000" y="1543050"/>
          <p14:tracePt t="19204" x="3663950" y="1543050"/>
          <p14:tracePt t="19221" x="3638550" y="1543050"/>
          <p14:tracePt t="19238" x="3619500" y="1543050"/>
          <p14:tracePt t="19238" x="3606800" y="1543050"/>
          <p14:tracePt t="19256" x="3587750" y="1543050"/>
          <p14:tracePt t="19271" x="3562350" y="1543050"/>
          <p14:tracePt t="19288" x="3549650" y="1543050"/>
          <p14:tracePt t="19319" x="3543300" y="1543050"/>
          <p14:tracePt t="19335" x="3530600" y="1543050"/>
          <p14:tracePt t="19343" x="3511550" y="1543050"/>
          <p14:tracePt t="19355" x="3492500" y="1536700"/>
          <p14:tracePt t="19371" x="3467100" y="1536700"/>
          <p14:tracePt t="19389" x="3448050" y="1524000"/>
          <p14:tracePt t="19405" x="3422650" y="1517650"/>
          <p14:tracePt t="19421" x="3409950" y="1517650"/>
          <p14:tracePt t="19423" x="3384550" y="1504950"/>
          <p14:tracePt t="19438" x="3378200" y="1504950"/>
          <p14:tracePt t="19456" x="3314700" y="1479550"/>
          <p14:tracePt t="19471" x="3257550" y="1466850"/>
          <p14:tracePt t="19488" x="3219450" y="1454150"/>
          <p14:tracePt t="19505" x="3206750" y="1454150"/>
          <p14:tracePt t="19522" x="3200400" y="1454150"/>
          <p14:tracePt t="19551" x="3200400" y="1447800"/>
          <p14:tracePt t="19559" x="3194050" y="1441450"/>
          <p14:tracePt t="19571" x="3181350" y="1435100"/>
          <p14:tracePt t="19589" x="3162300" y="1416050"/>
          <p14:tracePt t="19605" x="3155950" y="1403350"/>
          <p14:tracePt t="19622" x="3149600" y="1397000"/>
          <p14:tracePt t="19638" x="3149600" y="1365250"/>
          <p14:tracePt t="19656" x="3149600" y="1346200"/>
          <p14:tracePt t="19672" x="3149600" y="1333500"/>
          <p14:tracePt t="19688" x="3149600" y="1308100"/>
          <p14:tracePt t="19705" x="3162300" y="1289050"/>
          <p14:tracePt t="19723" x="3200400" y="1270000"/>
          <p14:tracePt t="19738" x="3257550" y="1250950"/>
          <p14:tracePt t="19755" x="3352800" y="1244600"/>
          <p14:tracePt t="19772" x="3473450" y="1244600"/>
          <p14:tracePt t="19789" x="3562350" y="1238250"/>
          <p14:tracePt t="19805" x="3625850" y="1238250"/>
          <p14:tracePt t="19822" x="3657600" y="1238250"/>
          <p14:tracePt t="19838" x="3746500" y="1276350"/>
          <p14:tracePt t="19856" x="3822700" y="1314450"/>
          <p14:tracePt t="19872" x="3879850" y="1339850"/>
          <p14:tracePt t="19889" x="3911600" y="1352550"/>
          <p14:tracePt t="19905" x="3917950" y="1358900"/>
          <p14:tracePt t="19959" x="3924300" y="1358900"/>
          <p14:tracePt t="19967" x="3924300" y="1365250"/>
          <p14:tracePt t="19975" x="3924300" y="1371600"/>
          <p14:tracePt t="19989" x="3924300" y="1390650"/>
          <p14:tracePt t="20005" x="3924300" y="1409700"/>
          <p14:tracePt t="20022" x="3911600" y="1441450"/>
          <p14:tracePt t="20023" x="3898900" y="1454150"/>
          <p14:tracePt t="20039" x="3879850" y="1479550"/>
          <p14:tracePt t="20056" x="3867150" y="1492250"/>
          <p14:tracePt t="20072" x="3848100" y="1511300"/>
          <p14:tracePt t="20089" x="3829050" y="1524000"/>
          <p14:tracePt t="20105" x="3797300" y="1524000"/>
          <p14:tracePt t="20123" x="3746500" y="1530350"/>
          <p14:tracePt t="20139" x="3670300" y="1543050"/>
          <p14:tracePt t="20155" x="3613150" y="1549400"/>
          <p14:tracePt t="20172" x="3556000" y="1555750"/>
          <p14:tracePt t="20190" x="3492500" y="1555750"/>
          <p14:tracePt t="20205" x="3422650" y="1555750"/>
          <p14:tracePt t="20222" x="3346450" y="1555750"/>
          <p14:tracePt t="20223" x="3302000" y="1555750"/>
          <p14:tracePt t="20239" x="3225800" y="1555750"/>
          <p14:tracePt t="20256" x="3162300" y="1555750"/>
          <p14:tracePt t="20272" x="3143250" y="1555750"/>
          <p14:tracePt t="20289" x="3117850" y="1568450"/>
          <p14:tracePt t="20306" x="3111500" y="1568450"/>
          <p14:tracePt t="20323" x="3079750" y="1568450"/>
          <p14:tracePt t="20339" x="3016250" y="1568450"/>
          <p14:tracePt t="20356" x="2946400" y="1568450"/>
          <p14:tracePt t="20372" x="2895600" y="1568450"/>
          <p14:tracePt t="20390" x="2857500" y="1568450"/>
          <p14:tracePt t="20431" x="2844800" y="1562100"/>
          <p14:tracePt t="20439" x="2832100" y="1549400"/>
          <p14:tracePt t="20447" x="2832100" y="1543050"/>
          <p14:tracePt t="20456" x="2819400" y="1536700"/>
          <p14:tracePt t="20472" x="2813050" y="1530350"/>
          <p14:tracePt t="20489" x="2813050" y="1517650"/>
          <p14:tracePt t="20506" x="2813050" y="1504950"/>
          <p14:tracePt t="20523" x="2813050" y="1460500"/>
          <p14:tracePt t="20539" x="2813050" y="1416050"/>
          <p14:tracePt t="20556" x="2813050" y="1390650"/>
          <p14:tracePt t="20573" x="2825750" y="1358900"/>
          <p14:tracePt t="20590" x="2844800" y="1339850"/>
          <p14:tracePt t="20591" x="2851150" y="1327150"/>
          <p14:tracePt t="20606" x="2870200" y="1314450"/>
          <p14:tracePt t="20622" x="2965450" y="1276350"/>
          <p14:tracePt t="20639" x="3086100" y="1250950"/>
          <p14:tracePt t="20657" x="3232150" y="1238250"/>
          <p14:tracePt t="20673" x="3422650" y="1238250"/>
          <p14:tracePt t="20689" x="3543300" y="1238250"/>
          <p14:tracePt t="20706" x="3625850" y="1238250"/>
          <p14:tracePt t="20724" x="3670300" y="1250950"/>
          <p14:tracePt t="20739" x="3683000" y="1257300"/>
          <p14:tracePt t="20756" x="3702050" y="1270000"/>
          <p14:tracePt t="20773" x="3727450" y="1289050"/>
          <p14:tracePt t="20790" x="3752850" y="1301750"/>
          <p14:tracePt t="20791" x="3759200" y="1308100"/>
          <p14:tracePt t="20806" x="3759200" y="1314450"/>
          <p14:tracePt t="20839" x="3765550" y="1320800"/>
          <p14:tracePt t="20847" x="3765550" y="1327150"/>
          <p14:tracePt t="20857" x="3765550" y="1339850"/>
          <p14:tracePt t="20873" x="3765550" y="1358900"/>
          <p14:tracePt t="20889" x="3765550" y="1377950"/>
          <p14:tracePt t="20906" x="3765550" y="1390650"/>
          <p14:tracePt t="20924" x="3765550" y="1397000"/>
          <p14:tracePt t="20939" x="3765550" y="1409700"/>
          <p14:tracePt t="20956" x="3765550" y="1416050"/>
          <p14:tracePt t="20973" x="3765550" y="1422400"/>
          <p14:tracePt t="20990" x="3759200" y="1428750"/>
          <p14:tracePt t="20991" x="3759200" y="1435100"/>
          <p14:tracePt t="21023" x="3752850" y="1435100"/>
          <p14:tracePt t="21079" x="3752850" y="1441450"/>
          <p14:tracePt t="21839" x="3752850" y="1447800"/>
          <p14:tracePt t="21847" x="3752850" y="1454150"/>
          <p14:tracePt t="21857" x="3752850" y="1460500"/>
          <p14:tracePt t="21874" x="3752850" y="1473200"/>
          <p14:tracePt t="21890" x="3752850" y="1498600"/>
          <p14:tracePt t="21908" x="3752850" y="1530350"/>
          <p14:tracePt t="21924" x="3752850" y="1555750"/>
          <p14:tracePt t="21940" x="3752850" y="1587500"/>
          <p14:tracePt t="21957" x="3752850" y="1625600"/>
          <p14:tracePt t="21975" x="3752850" y="1670050"/>
          <p14:tracePt t="21990" x="3752850" y="1689100"/>
          <p14:tracePt t="22007" x="3752850" y="1758950"/>
          <p14:tracePt t="22024" x="3752850" y="1835150"/>
          <p14:tracePt t="22041" x="3752850" y="1917700"/>
          <p14:tracePt t="22057" x="3752850" y="1955800"/>
          <p14:tracePt t="22074" x="3752850" y="1981200"/>
          <p14:tracePt t="22090" x="3752850" y="2000250"/>
          <p14:tracePt t="22108" x="3752850" y="2012950"/>
          <p14:tracePt t="22124" x="3752850" y="2032000"/>
          <p14:tracePt t="22141" x="3752850" y="2063750"/>
          <p14:tracePt t="22157" x="3752850" y="2108200"/>
          <p14:tracePt t="22176" x="3752850" y="2146300"/>
          <p14:tracePt t="22191" x="3752850" y="2178050"/>
          <p14:tracePt t="22207" x="3752850" y="2209800"/>
          <p14:tracePt t="22224" x="3746500" y="2228850"/>
          <p14:tracePt t="22241" x="3740150" y="2260600"/>
          <p14:tracePt t="22257" x="3733800" y="2286000"/>
          <p14:tracePt t="22274" x="3733800" y="2324100"/>
          <p14:tracePt t="22291" x="3721100" y="2349500"/>
          <p14:tracePt t="22308" x="3714750" y="2381250"/>
          <p14:tracePt t="22324" x="3708400" y="2400300"/>
          <p14:tracePt t="22341" x="3702050" y="2419350"/>
          <p14:tracePt t="22357" x="3683000" y="2451100"/>
          <p14:tracePt t="22375" x="3663950" y="2489200"/>
          <p14:tracePt t="22391" x="3651250" y="2508250"/>
          <p14:tracePt t="22408" x="3625850" y="2533650"/>
          <p14:tracePt t="22424" x="3600450" y="2565400"/>
          <p14:tracePt t="22442" x="3549650" y="2584450"/>
          <p14:tracePt t="22458" x="3498850" y="2609850"/>
          <p14:tracePt t="22474" x="3441700" y="2635250"/>
          <p14:tracePt t="22491" x="3403600" y="2641600"/>
          <p14:tracePt t="22508" x="3365500" y="2647950"/>
          <p14:tracePt t="22524" x="3333750" y="2660650"/>
          <p14:tracePt t="22541" x="3302000" y="2660650"/>
          <p14:tracePt t="22558" x="3257550" y="2660650"/>
          <p14:tracePt t="22576" x="3175000" y="2660650"/>
          <p14:tracePt t="22591" x="3136900" y="2654300"/>
          <p14:tracePt t="22608" x="3111500" y="2647950"/>
          <p14:tracePt t="22624" x="3086100" y="2628900"/>
          <p14:tracePt t="22642" x="3060700" y="2609850"/>
          <p14:tracePt t="22658" x="3028950" y="2578100"/>
          <p14:tracePt t="22674" x="3003550" y="2546350"/>
          <p14:tracePt t="22691" x="2997200" y="2527300"/>
          <p14:tracePt t="22708" x="2984500" y="2501900"/>
          <p14:tracePt t="22724" x="2959100" y="2457450"/>
          <p14:tracePt t="22741" x="2946400" y="2419350"/>
          <p14:tracePt t="22758" x="2933700" y="2355850"/>
          <p14:tracePt t="22776" x="2914650" y="2279650"/>
          <p14:tracePt t="22791" x="2914650" y="2235200"/>
          <p14:tracePt t="22808" x="2914650" y="2197100"/>
          <p14:tracePt t="22825" x="2914650" y="2159000"/>
          <p14:tracePt t="22842" x="2914650" y="2133600"/>
          <p14:tracePt t="22858" x="2914650" y="2095500"/>
          <p14:tracePt t="22875" x="2914650" y="2051050"/>
          <p14:tracePt t="22891" x="2933700" y="2000250"/>
          <p14:tracePt t="22909" x="2952750" y="1949450"/>
          <p14:tracePt t="22925" x="2990850" y="1892300"/>
          <p14:tracePt t="22941" x="3022600" y="1835150"/>
          <p14:tracePt t="22958" x="3054350" y="1803400"/>
          <p14:tracePt t="22976" x="3136900" y="1733550"/>
          <p14:tracePt t="22991" x="3194050" y="1695450"/>
          <p14:tracePt t="23008" x="3270250" y="1651000"/>
          <p14:tracePt t="23025" x="3352800" y="1619250"/>
          <p14:tracePt t="23043" x="3441700" y="1587500"/>
          <p14:tracePt t="23058" x="3517900" y="1568450"/>
          <p14:tracePt t="23075" x="3619500" y="1536700"/>
          <p14:tracePt t="23092" x="3727450" y="1511300"/>
          <p14:tracePt t="23109" x="3841750" y="1473200"/>
          <p14:tracePt t="23125" x="3917950" y="1447800"/>
          <p14:tracePt t="23142" x="3975100" y="1435100"/>
          <p14:tracePt t="23158" x="4019550" y="1428750"/>
          <p14:tracePt t="23176" x="4114800" y="1422400"/>
          <p14:tracePt t="23192" x="4197350" y="1422400"/>
          <p14:tracePt t="23208" x="4305300" y="1422400"/>
          <p14:tracePt t="23225" x="4400550" y="1422400"/>
          <p14:tracePt t="23242" x="4495800" y="1422400"/>
          <p14:tracePt t="23258" x="4610100" y="1422400"/>
          <p14:tracePt t="23275" x="4724400" y="1422400"/>
          <p14:tracePt t="23292" x="4870450" y="1422400"/>
          <p14:tracePt t="23309" x="5041900" y="1422400"/>
          <p14:tracePt t="23325" x="5181600" y="1422400"/>
          <p14:tracePt t="23342" x="5308600" y="1422400"/>
          <p14:tracePt t="23359" x="5416550" y="1422400"/>
          <p14:tracePt t="23359" x="5473700" y="1422400"/>
          <p14:tracePt t="23376" x="5594350" y="1422400"/>
          <p14:tracePt t="23392" x="5727700" y="1422400"/>
          <p14:tracePt t="23408" x="5873750" y="1422400"/>
          <p14:tracePt t="23425" x="6026150" y="1422400"/>
          <p14:tracePt t="23443" x="6159500" y="1422400"/>
          <p14:tracePt t="23458" x="6305550" y="1422400"/>
          <p14:tracePt t="23475" x="6445250" y="1447800"/>
          <p14:tracePt t="23492" x="6610350" y="1473200"/>
          <p14:tracePt t="23509" x="6769100" y="1498600"/>
          <p14:tracePt t="23525" x="6902450" y="1517650"/>
          <p14:tracePt t="23542" x="7004050" y="1530350"/>
          <p14:tracePt t="23559" x="7092950" y="1543050"/>
          <p14:tracePt t="23560" x="7137400" y="1555750"/>
          <p14:tracePt t="23576" x="7232650" y="1568450"/>
          <p14:tracePt t="23592" x="7334250" y="1600200"/>
          <p14:tracePt t="23609" x="7448550" y="1619250"/>
          <p14:tracePt t="23625" x="7543800" y="1638300"/>
          <p14:tracePt t="23643" x="7639050" y="1644650"/>
          <p14:tracePt t="23659" x="7715250" y="1676400"/>
          <p14:tracePt t="23676" x="7772400" y="1695450"/>
          <p14:tracePt t="23692" x="7835900" y="1720850"/>
          <p14:tracePt t="23709" x="7893050" y="1746250"/>
          <p14:tracePt t="23725" x="7931150" y="1771650"/>
          <p14:tracePt t="23742" x="7969250" y="1797050"/>
          <p14:tracePt t="23743" x="7981950" y="1809750"/>
          <p14:tracePt t="23759" x="8026400" y="1854200"/>
          <p14:tracePt t="23777" x="8070850" y="1917700"/>
          <p14:tracePt t="23792" x="8115300" y="1987550"/>
          <p14:tracePt t="23809" x="8153400" y="2063750"/>
          <p14:tracePt t="23825" x="8178800" y="2114550"/>
          <p14:tracePt t="23844" x="8185150" y="2159000"/>
          <p14:tracePt t="23859" x="8185150" y="2203450"/>
          <p14:tracePt t="23876" x="8185150" y="2247900"/>
          <p14:tracePt t="23892" x="8185150" y="2286000"/>
          <p14:tracePt t="23910" x="8185150" y="2343150"/>
          <p14:tracePt t="23926" x="8166100" y="2393950"/>
          <p14:tracePt t="23942" x="8134350" y="2463800"/>
          <p14:tracePt t="23943" x="8115300" y="2495550"/>
          <p14:tracePt t="23959" x="8077200" y="2546350"/>
          <p14:tracePt t="23977" x="8032750" y="2616200"/>
          <p14:tracePt t="23992" x="8001000" y="2647950"/>
          <p14:tracePt t="24009" x="7969250" y="2686050"/>
          <p14:tracePt t="24026" x="7937500" y="2705100"/>
          <p14:tracePt t="24043" x="7912100" y="2717800"/>
          <p14:tracePt t="24059" x="7867650" y="2749550"/>
          <p14:tracePt t="24076" x="7816850" y="2787650"/>
          <p14:tracePt t="24093" x="7753350" y="2819400"/>
          <p14:tracePt t="24110" x="7708900" y="2838450"/>
          <p14:tracePt t="24126" x="7651750" y="2863850"/>
          <p14:tracePt t="24127" x="7620000" y="2876550"/>
          <p14:tracePt t="24143" x="7600950" y="2882900"/>
          <p14:tracePt t="24159" x="7524750" y="2914650"/>
          <p14:tracePt t="24177" x="7473950" y="2927350"/>
          <p14:tracePt t="24193" x="7397750" y="2952750"/>
          <p14:tracePt t="24209" x="7321550" y="2959100"/>
          <p14:tracePt t="24226" x="7258050" y="2965450"/>
          <p14:tracePt t="24243" x="7194550" y="2984500"/>
          <p14:tracePt t="24259" x="7143750" y="2984500"/>
          <p14:tracePt t="24276" x="7080250" y="3003550"/>
          <p14:tracePt t="24293" x="7023100" y="3009900"/>
          <p14:tracePt t="24311" x="6959600" y="3016250"/>
          <p14:tracePt t="24311" x="6921500" y="3028950"/>
          <p14:tracePt t="24326" x="6896100" y="3028950"/>
          <p14:tracePt t="24343" x="6838950" y="3035300"/>
          <p14:tracePt t="24344" x="6826250" y="3035300"/>
          <p14:tracePt t="24359" x="6781800" y="3041650"/>
          <p14:tracePt t="24377" x="6711950" y="3041650"/>
          <p14:tracePt t="24393" x="6635750" y="3041650"/>
          <p14:tracePt t="24409" x="6527800" y="3054350"/>
          <p14:tracePt t="24426" x="6432550" y="3060700"/>
          <p14:tracePt t="24444" x="6337300" y="3079750"/>
          <p14:tracePt t="24459" x="6261100" y="3079750"/>
          <p14:tracePt t="24476" x="6203950" y="3079750"/>
          <p14:tracePt t="24493" x="6127750" y="3079750"/>
          <p14:tracePt t="24511" x="6026150" y="3079750"/>
          <p14:tracePt t="24511" x="5988050" y="3079750"/>
          <p14:tracePt t="24526" x="5937250" y="3079750"/>
          <p14:tracePt t="24543" x="5765800" y="3079750"/>
          <p14:tracePt t="24560" x="5645150" y="3079750"/>
          <p14:tracePt t="24577" x="5549900" y="3079750"/>
          <p14:tracePt t="24593" x="5441950" y="3079750"/>
          <p14:tracePt t="24610" x="5359400" y="3073400"/>
          <p14:tracePt t="24626" x="5257800" y="3060700"/>
          <p14:tracePt t="24644" x="5143500" y="3041650"/>
          <p14:tracePt t="24660" x="5022850" y="3022600"/>
          <p14:tracePt t="24676" x="4921250" y="3003550"/>
          <p14:tracePt t="24693" x="4813300" y="2990850"/>
          <p14:tracePt t="24711" x="4724400" y="2978150"/>
          <p14:tracePt t="24727" x="4635500" y="2965450"/>
          <p14:tracePt t="24727" x="4603750" y="2959100"/>
          <p14:tracePt t="24743" x="4495800" y="2933700"/>
          <p14:tracePt t="24760" x="4362450" y="2876550"/>
          <p14:tracePt t="24778" x="4241800" y="2832100"/>
          <p14:tracePt t="24793" x="4152900" y="2813050"/>
          <p14:tracePt t="24810" x="4083050" y="2781300"/>
          <p14:tracePt t="24827" x="4038600" y="2755900"/>
          <p14:tracePt t="24844" x="3981450" y="2705100"/>
          <p14:tracePt t="24860" x="3924300" y="2647950"/>
          <p14:tracePt t="24877" x="3854450" y="2584450"/>
          <p14:tracePt t="24893" x="3822700" y="2559050"/>
          <p14:tracePt t="24911" x="3803650" y="2527300"/>
          <p14:tracePt t="24912" x="3803650" y="2501900"/>
          <p14:tracePt t="24927" x="3797300" y="2482850"/>
          <p14:tracePt t="24943" x="3790950" y="2355850"/>
          <p14:tracePt t="24960" x="3790950" y="2266950"/>
          <p14:tracePt t="24978" x="3790950" y="2146300"/>
          <p14:tracePt t="24993" x="3790950" y="2044700"/>
          <p14:tracePt t="25010" x="3790950" y="1962150"/>
          <p14:tracePt t="25027" x="3816350" y="1898650"/>
          <p14:tracePt t="25044" x="3841750" y="1841500"/>
          <p14:tracePt t="25060" x="3892550" y="1771650"/>
          <p14:tracePt t="25077" x="3930650" y="1714500"/>
          <p14:tracePt t="25094" x="3987800" y="1631950"/>
          <p14:tracePt t="25111" x="4076700" y="1555750"/>
          <p14:tracePt t="25127" x="4127500" y="1524000"/>
          <p14:tracePt t="25143" x="4184650" y="1492250"/>
          <p14:tracePt t="25160" x="4222750" y="1466850"/>
          <p14:tracePt t="25177" x="4260850" y="1447800"/>
          <p14:tracePt t="25193" x="4311650" y="1422400"/>
          <p14:tracePt t="25210" x="4394200" y="1384300"/>
          <p14:tracePt t="25227" x="4470400" y="1358900"/>
          <p14:tracePt t="25245" x="4546600" y="1346200"/>
          <p14:tracePt t="25260" x="4603750" y="1339850"/>
          <p14:tracePt t="25277" x="4654550" y="1333500"/>
          <p14:tracePt t="25294" x="4711700" y="1333500"/>
          <p14:tracePt t="25312" x="4819650" y="1333500"/>
          <p14:tracePt t="25327" x="4953000" y="1333500"/>
          <p14:tracePt t="25344" x="5105400" y="1333500"/>
          <p14:tracePt t="25360" x="5251450" y="1333500"/>
          <p14:tracePt t="25378" x="5372100" y="1333500"/>
          <p14:tracePt t="25394" x="5505450" y="1333500"/>
          <p14:tracePt t="25410" x="5613400" y="1339850"/>
          <p14:tracePt t="25427" x="5734050" y="1358900"/>
          <p14:tracePt t="25445" x="5854700" y="1384300"/>
          <p14:tracePt t="25460" x="5981700" y="1390650"/>
          <p14:tracePt t="25477" x="6070600" y="1416050"/>
          <p14:tracePt t="25494" x="6146800" y="1428750"/>
          <p14:tracePt t="25512" x="6248400" y="1466850"/>
          <p14:tracePt t="25527" x="6299200" y="1492250"/>
          <p14:tracePt t="25544" x="6381750" y="1524000"/>
          <p14:tracePt t="25561" x="6451600" y="1555750"/>
          <p14:tracePt t="25578" x="6508750" y="1593850"/>
          <p14:tracePt t="25594" x="6553200" y="1631950"/>
          <p14:tracePt t="25611" x="6591300" y="1682750"/>
          <p14:tracePt t="25627" x="6616700" y="1746250"/>
          <p14:tracePt t="25645" x="6661150" y="1841500"/>
          <p14:tracePt t="25661" x="6686550" y="1924050"/>
          <p14:tracePt t="25677" x="6705600" y="1993900"/>
          <p14:tracePt t="25694" x="6724650" y="2063750"/>
          <p14:tracePt t="25712" x="6724650" y="2152650"/>
          <p14:tracePt t="25727" x="6724650" y="2197100"/>
          <p14:tracePt t="25744" x="6724650" y="2241550"/>
          <p14:tracePt t="25761" x="6724650" y="2292350"/>
          <p14:tracePt t="25778" x="6718300" y="2343150"/>
          <p14:tracePt t="25794" x="6711950" y="2381250"/>
          <p14:tracePt t="25811" x="6680200" y="2438400"/>
          <p14:tracePt t="25827" x="6661150" y="2482850"/>
          <p14:tracePt t="25845" x="6623050" y="2533650"/>
          <p14:tracePt t="25861" x="6597650" y="2597150"/>
          <p14:tracePt t="25877" x="6572250" y="2641600"/>
          <p14:tracePt t="25894" x="6553200" y="2660650"/>
          <p14:tracePt t="25912" x="6527800" y="2686050"/>
          <p14:tracePt t="25928" x="6508750" y="2698750"/>
          <p14:tracePt t="25944" x="6457950" y="2730500"/>
          <p14:tracePt t="25961" x="6413500" y="2749550"/>
          <p14:tracePt t="25978" x="6356350" y="2774950"/>
          <p14:tracePt t="25994" x="6324600" y="2787650"/>
          <p14:tracePt t="26011" x="6273800" y="2813050"/>
          <p14:tracePt t="26028" x="6210300" y="2838450"/>
          <p14:tracePt t="26045" x="6140450" y="2863850"/>
          <p14:tracePt t="26061" x="6070600" y="2882900"/>
          <p14:tracePt t="26078" x="5994400" y="2908300"/>
          <p14:tracePt t="26094" x="5930900" y="2908300"/>
          <p14:tracePt t="26112" x="5822950" y="2927350"/>
          <p14:tracePt t="26128" x="5746750" y="2940050"/>
          <p14:tracePt t="26144" x="5657850" y="2965450"/>
          <p14:tracePt t="26161" x="5588000" y="2965450"/>
          <p14:tracePt t="26178" x="5511800" y="2978150"/>
          <p14:tracePt t="26194" x="5435600" y="2978150"/>
          <p14:tracePt t="26211" x="5334000" y="2978150"/>
          <p14:tracePt t="26228" x="5238750" y="2978150"/>
          <p14:tracePt t="26245" x="5137150" y="2965450"/>
          <p14:tracePt t="26261" x="5054600" y="2946400"/>
          <p14:tracePt t="26278" x="4997450" y="2940050"/>
          <p14:tracePt t="26295" x="4953000" y="2927350"/>
          <p14:tracePt t="26296" x="4921250" y="2921000"/>
          <p14:tracePt t="26312" x="4857750" y="2895600"/>
          <p14:tracePt t="26328" x="4781550" y="2863850"/>
          <p14:tracePt t="26345" x="4692650" y="2819400"/>
          <p14:tracePt t="26361" x="4610100" y="2774950"/>
          <p14:tracePt t="26379" x="4559300" y="2736850"/>
          <p14:tracePt t="26395" x="4514850" y="2705100"/>
          <p14:tracePt t="26411" x="4495800" y="2673350"/>
          <p14:tracePt t="26428" x="4470400" y="2622550"/>
          <p14:tracePt t="26446" x="4445000" y="2578100"/>
          <p14:tracePt t="26461" x="4425950" y="2533650"/>
          <p14:tracePt t="26478" x="4413250" y="2495550"/>
          <p14:tracePt t="26495" x="4400550" y="2444750"/>
          <p14:tracePt t="26496" x="4394200" y="2413000"/>
          <p14:tracePt t="26512" x="4394200" y="2362200"/>
          <p14:tracePt t="26528" x="4394200" y="2305050"/>
          <p14:tracePt t="26545" x="4394200" y="2247900"/>
          <p14:tracePt t="26561" x="4394200" y="2184400"/>
          <p14:tracePt t="26579" x="4394200" y="2114550"/>
          <p14:tracePt t="26595" x="4406900" y="2051050"/>
          <p14:tracePt t="26611" x="4425950" y="1987550"/>
          <p14:tracePt t="26628" x="4445000" y="1936750"/>
          <p14:tracePt t="26646" x="4470400" y="1885950"/>
          <p14:tracePt t="26662" x="4489450" y="1854200"/>
          <p14:tracePt t="26678" x="4514850" y="1816100"/>
          <p14:tracePt t="26695" x="4533900" y="1790700"/>
          <p14:tracePt t="26696" x="4546600" y="1778000"/>
          <p14:tracePt t="26713" x="4584700" y="1746250"/>
          <p14:tracePt t="26728" x="4622800" y="1701800"/>
          <p14:tracePt t="26745" x="4679950" y="1670050"/>
          <p14:tracePt t="26762" x="4749800" y="1631950"/>
          <p14:tracePt t="26779" x="4838700" y="1600200"/>
          <p14:tracePt t="26795" x="4914900" y="1568450"/>
          <p14:tracePt t="26812" x="4972050" y="1543050"/>
          <p14:tracePt t="26828" x="5022850" y="1524000"/>
          <p14:tracePt t="26846" x="5054600" y="1517650"/>
          <p14:tracePt t="26862" x="5086350" y="1517650"/>
          <p14:tracePt t="26878" x="5143500" y="1517650"/>
          <p14:tracePt t="26895" x="5264150" y="1517650"/>
          <p14:tracePt t="26913" x="5327650" y="1524000"/>
          <p14:tracePt t="26928" x="5365750" y="1530350"/>
          <p14:tracePt t="26945" x="5391150" y="1549400"/>
          <p14:tracePt t="26962" x="5422900" y="1581150"/>
          <p14:tracePt t="26979" x="5454650" y="1625600"/>
          <p14:tracePt t="26995" x="5473700" y="1670050"/>
          <p14:tracePt t="27012" x="5480050" y="1701800"/>
          <p14:tracePt t="27029" x="5480050" y="1746250"/>
          <p14:tracePt t="27046" x="5480050" y="1822450"/>
          <p14:tracePt t="27062" x="5441950" y="1905000"/>
          <p14:tracePt t="27064" x="5403850" y="1974850"/>
          <p14:tracePt t="27079" x="5378450" y="2025650"/>
          <p14:tracePt t="27095" x="5283200" y="2184400"/>
          <p14:tracePt t="27113" x="5245100" y="2241550"/>
          <p14:tracePt t="27129" x="5219700" y="2279650"/>
          <p14:tracePt t="27145" x="5187950" y="2305050"/>
          <p14:tracePt t="27162" x="5124450" y="2330450"/>
          <p14:tracePt t="27180" x="5035550" y="2349500"/>
          <p14:tracePt t="27195" x="4946650" y="2374900"/>
          <p14:tracePt t="27212" x="4889500" y="2400300"/>
          <p14:tracePt t="27229" x="4826000" y="2419350"/>
          <p14:tracePt t="27246" x="4768850" y="2425700"/>
          <p14:tracePt t="27262" x="4692650" y="2425700"/>
          <p14:tracePt t="27279" x="4591050" y="2425700"/>
          <p14:tracePt t="27296" x="4445000" y="2425700"/>
          <p14:tracePt t="27313" x="4356100" y="2425700"/>
          <p14:tracePt t="27329" x="4292600" y="2425700"/>
          <p14:tracePt t="27346" x="4254500" y="2425700"/>
          <p14:tracePt t="27362" x="4178300" y="2413000"/>
          <p14:tracePt t="27380" x="4102100" y="2393950"/>
          <p14:tracePt t="27396" x="3994150" y="2368550"/>
          <p14:tracePt t="27412" x="3905250" y="2362200"/>
          <p14:tracePt t="27429" x="3816350" y="2355850"/>
          <p14:tracePt t="27446" x="3746500" y="2355850"/>
          <p14:tracePt t="27462" x="3683000" y="2355850"/>
          <p14:tracePt t="27479" x="3638550" y="2336800"/>
          <p14:tracePt t="27480" x="3606800" y="2336800"/>
          <p14:tracePt t="27496" x="3549650" y="2330450"/>
          <p14:tracePt t="27513" x="3473450" y="2311400"/>
          <p14:tracePt t="27529" x="3397250" y="2305050"/>
          <p14:tracePt t="27546" x="3346450" y="2292350"/>
          <p14:tracePt t="27562" x="3308350" y="2286000"/>
          <p14:tracePt t="27580" x="3295650" y="2279650"/>
          <p14:tracePt t="27596" x="3276600" y="2273300"/>
          <p14:tracePt t="27612" x="3251200" y="2273300"/>
          <p14:tracePt t="27629" x="3219450" y="2266950"/>
          <p14:tracePt t="27648" x="3149600" y="2247900"/>
          <p14:tracePt t="27663" x="3130550" y="2247900"/>
          <p14:tracePt t="27679" x="3111500" y="2241550"/>
          <p14:tracePt t="27736" x="3105150" y="2241550"/>
          <p14:tracePt t="27744" x="3098800" y="2235200"/>
          <p14:tracePt t="27752" x="3092450" y="2228850"/>
          <p14:tracePt t="27763" x="3086100" y="2228850"/>
          <p14:tracePt t="27779" x="3079750" y="2228850"/>
          <p14:tracePt t="27872" x="3073400" y="2222500"/>
          <p14:tracePt t="27888" x="3054350" y="2216150"/>
          <p14:tracePt t="27895" x="3041650" y="2216150"/>
          <p14:tracePt t="27936" x="3035300" y="2216150"/>
          <p14:tracePt t="27984" x="3035300" y="2209800"/>
          <p14:tracePt t="27992" x="3028950" y="2209800"/>
          <p14:tracePt t="28000" x="3022600" y="2203450"/>
          <p14:tracePt t="28013" x="3022600" y="2197100"/>
          <p14:tracePt t="28029" x="3009900" y="2190750"/>
          <p14:tracePt t="28048" x="3009900" y="2184400"/>
          <p14:tracePt t="28072" x="3003550" y="2184400"/>
          <p14:tracePt t="29120" x="3003550" y="2178050"/>
          <p14:tracePt t="29128" x="3009900" y="2178050"/>
          <p14:tracePt t="29136" x="3022600" y="2178050"/>
          <p14:tracePt t="29147" x="3035300" y="2178050"/>
          <p14:tracePt t="29164" x="3041650" y="2178050"/>
          <p14:tracePt t="29248" x="3054350" y="2178050"/>
          <p14:tracePt t="29256" x="3060700" y="2178050"/>
          <p14:tracePt t="29264" x="3067050" y="2178050"/>
          <p14:tracePt t="29281" x="3073400" y="2178050"/>
          <p14:tracePt t="29298" x="3079750" y="2178050"/>
          <p14:tracePt t="29320" x="3086100" y="2178050"/>
          <p14:tracePt t="29331" x="3092450" y="2178050"/>
          <p14:tracePt t="29348" x="3111500" y="2178050"/>
          <p14:tracePt t="29364" x="3136900" y="2178050"/>
          <p14:tracePt t="29381" x="3155950" y="2178050"/>
          <p14:tracePt t="29398" x="3162300" y="2178050"/>
          <p14:tracePt t="29414" x="3181350" y="2178050"/>
          <p14:tracePt t="29431" x="3213100" y="2178050"/>
          <p14:tracePt t="29448" x="3302000" y="2178050"/>
          <p14:tracePt t="29465" x="3397250" y="2178050"/>
          <p14:tracePt t="29481" x="3492500" y="2178050"/>
          <p14:tracePt t="29497" x="3549650" y="2178050"/>
          <p14:tracePt t="29514" x="3575050" y="2178050"/>
          <p14:tracePt t="29600" x="3581400" y="2178050"/>
          <p14:tracePt t="29608" x="3587750" y="2171700"/>
          <p14:tracePt t="29624" x="3600450" y="2165350"/>
          <p14:tracePt t="29632" x="3600450" y="2159000"/>
          <p14:tracePt t="29648" x="3606800" y="2152650"/>
          <p14:tracePt t="29664" x="3613150" y="2152650"/>
          <p14:tracePt t="29728" x="3619500" y="2146300"/>
          <p14:tracePt t="29832" x="3619500" y="2139950"/>
          <p14:tracePt t="29840" x="3619500" y="2133600"/>
          <p14:tracePt t="29864" x="3619500" y="2127250"/>
          <p14:tracePt t="29912" x="3619500" y="2120900"/>
          <p14:tracePt t="29936" x="3619500" y="2114550"/>
          <p14:tracePt t="29944" x="3619500" y="2101850"/>
          <p14:tracePt t="29952" x="3619500" y="2095500"/>
          <p14:tracePt t="29965" x="3613150" y="2082800"/>
          <p14:tracePt t="29982" x="3600450" y="2070100"/>
          <p14:tracePt t="29998" x="3600450" y="2063750"/>
          <p14:tracePt t="30015" x="3594100" y="2057400"/>
          <p14:tracePt t="30032" x="3587750" y="2057400"/>
          <p14:tracePt t="30049" x="3568700" y="2051050"/>
          <p14:tracePt t="30065" x="3556000" y="2051050"/>
          <p14:tracePt t="30081" x="3524250" y="2051050"/>
          <p14:tracePt t="30098" x="3467100" y="2044700"/>
          <p14:tracePt t="30116" x="3409950" y="2038350"/>
          <p14:tracePt t="30131" x="3327400" y="2025650"/>
          <p14:tracePt t="30148" x="3276600" y="2019300"/>
          <p14:tracePt t="30165" x="3232150" y="2019300"/>
          <p14:tracePt t="30182" x="3194050" y="2019300"/>
          <p14:tracePt t="30198" x="3155950" y="2019300"/>
          <p14:tracePt t="30215" x="3111500" y="2006600"/>
          <p14:tracePt t="30216" x="3086100" y="2006600"/>
          <p14:tracePt t="30232" x="3067050" y="2006600"/>
          <p14:tracePt t="30249" x="3048000" y="2006600"/>
          <p14:tracePt t="30265" x="3035300" y="2006600"/>
          <p14:tracePt t="30385" x="3028950" y="2006600"/>
          <p14:tracePt t="30392" x="3028950" y="2025650"/>
          <p14:tracePt t="30400" x="3028950" y="2038350"/>
          <p14:tracePt t="30415" x="3016250" y="2057400"/>
          <p14:tracePt t="30432" x="3016250" y="2076450"/>
          <p14:tracePt t="30448" x="3016250" y="2089150"/>
          <p14:tracePt t="30467" x="3016250" y="2095500"/>
          <p14:tracePt t="30482" x="3016250" y="2108200"/>
          <p14:tracePt t="30505" x="3016250" y="2114550"/>
          <p14:tracePt t="30520" x="3016250" y="2127250"/>
          <p14:tracePt t="30544" x="3016250" y="2133600"/>
          <p14:tracePt t="30656" x="3028950" y="2133600"/>
          <p14:tracePt t="30664" x="3035300" y="2133600"/>
          <p14:tracePt t="30672" x="3054350" y="2133600"/>
          <p14:tracePt t="30682" x="3073400" y="2133600"/>
          <p14:tracePt t="30699" x="3124200" y="2133600"/>
          <p14:tracePt t="30715" x="3232150" y="2133600"/>
          <p14:tracePt t="30733" x="3384550" y="2133600"/>
          <p14:tracePt t="30749" x="3543300" y="2133600"/>
          <p14:tracePt t="30765" x="3670300" y="2133600"/>
          <p14:tracePt t="30782" x="3759200" y="2133600"/>
          <p14:tracePt t="30799" x="3784600" y="2133600"/>
          <p14:tracePt t="30800" x="3797300" y="2133600"/>
          <p14:tracePt t="30815" x="3803650" y="2133600"/>
          <p14:tracePt t="30832" x="3822700" y="2133600"/>
          <p14:tracePt t="30849" x="3841750" y="2133600"/>
          <p14:tracePt t="30866" x="3860800" y="2133600"/>
          <p14:tracePt t="30882" x="3867150" y="2127250"/>
          <p14:tracePt t="31096" x="3873500" y="2127250"/>
          <p14:tracePt t="31104" x="3873500" y="2114550"/>
          <p14:tracePt t="31120" x="3873500" y="2108200"/>
          <p14:tracePt t="31132" x="3867150" y="2095500"/>
          <p14:tracePt t="31149" x="3860800" y="2076450"/>
          <p14:tracePt t="31167" x="3854450" y="2076450"/>
          <p14:tracePt t="31320" x="3841750" y="2076450"/>
          <p14:tracePt t="31328" x="3822700" y="2076450"/>
          <p14:tracePt t="31336" x="3803650" y="2076450"/>
          <p14:tracePt t="31349" x="3771900" y="2076450"/>
          <p14:tracePt t="31366" x="3695700" y="2076450"/>
          <p14:tracePt t="31383" x="3625850" y="2076450"/>
          <p14:tracePt t="31400" x="3556000" y="2076450"/>
          <p14:tracePt t="31416" x="3530600" y="2076450"/>
          <p14:tracePt t="31433" x="3492500" y="2070100"/>
          <p14:tracePt t="31449" x="3454400" y="2070100"/>
          <p14:tracePt t="31466" x="3409950" y="2057400"/>
          <p14:tracePt t="31483" x="3359150" y="2051050"/>
          <p14:tracePt t="31499" x="3308350" y="2032000"/>
          <p14:tracePt t="31516" x="3270250" y="2032000"/>
          <p14:tracePt t="31534" x="3257550" y="2032000"/>
          <p14:tracePt t="31549" x="3238500" y="2032000"/>
          <p14:tracePt t="31566" x="3232150" y="2025650"/>
          <p14:tracePt t="31583" x="3200400" y="2025650"/>
          <p14:tracePt t="31600" x="3162300" y="2025650"/>
          <p14:tracePt t="31616" x="3149600" y="2025650"/>
          <p14:tracePt t="31712" x="3143250" y="2025650"/>
          <p14:tracePt t="31720" x="3143250" y="2032000"/>
          <p14:tracePt t="31728" x="3143250" y="2044700"/>
          <p14:tracePt t="31736" x="3143250" y="2051050"/>
          <p14:tracePt t="31750" x="3136900" y="2070100"/>
          <p14:tracePt t="31766" x="3136900" y="2089150"/>
          <p14:tracePt t="31784" x="3130550" y="2139950"/>
          <p14:tracePt t="31800" x="3130550" y="2159000"/>
          <p14:tracePt t="32008" x="3130550" y="2165350"/>
          <p14:tracePt t="32016" x="3136900" y="2165350"/>
          <p14:tracePt t="32024" x="3194050" y="2171700"/>
          <p14:tracePt t="32033" x="3251200" y="2171700"/>
          <p14:tracePt t="32050" x="3371850" y="2184400"/>
          <p14:tracePt t="32067" x="3511550" y="2184400"/>
          <p14:tracePt t="32085" x="3600450" y="2184400"/>
          <p14:tracePt t="32100" x="3625850" y="2184400"/>
          <p14:tracePt t="33088" x="3632200" y="2184400"/>
          <p14:tracePt t="33096" x="3632200" y="2190750"/>
          <p14:tracePt t="33104" x="3632200" y="2197100"/>
          <p14:tracePt t="33118" x="3625850" y="2203450"/>
          <p14:tracePt t="33134" x="3619500" y="2222500"/>
          <p14:tracePt t="33151" x="3619500" y="2247900"/>
          <p14:tracePt t="33169" x="3606800" y="2311400"/>
          <p14:tracePt t="33185" x="3594100" y="2381250"/>
          <p14:tracePt t="33201" x="3594100" y="2489200"/>
          <p14:tracePt t="33218" x="3594100" y="2622550"/>
          <p14:tracePt t="33235" x="3562350" y="2819400"/>
          <p14:tracePt t="33251" x="3505200" y="3079750"/>
          <p14:tracePt t="33268" x="3467100" y="3473450"/>
          <p14:tracePt t="33285" x="3467100" y="3822700"/>
          <p14:tracePt t="33302" x="3390900" y="4095750"/>
          <p14:tracePt t="33318" x="3340100" y="4343400"/>
          <p14:tracePt t="33335" x="3314700" y="4572000"/>
          <p14:tracePt t="33351" x="3276600" y="4775200"/>
          <p14:tracePt t="33369" x="3225800" y="4984750"/>
          <p14:tracePt t="33385" x="3194050" y="5118100"/>
          <p14:tracePt t="33401" x="3175000" y="5213350"/>
          <p14:tracePt t="33418" x="3168650" y="5251450"/>
          <p14:tracePt t="33436" x="3162300" y="5264150"/>
          <p14:tracePt t="33451" x="3162300" y="5270500"/>
          <p14:tracePt t="33468" x="3162300" y="5289550"/>
          <p14:tracePt t="33485" x="3162300" y="5334000"/>
          <p14:tracePt t="33502" x="3162300" y="5372100"/>
          <p14:tracePt t="33518" x="3162300" y="5391150"/>
          <p14:tracePt t="33535" x="3162300" y="5403850"/>
          <p14:tracePt t="33551" x="3162300" y="5416550"/>
          <p14:tracePt t="33568" x="3162300" y="5422900"/>
          <p14:tracePt t="33656" x="3155950" y="5403850"/>
          <p14:tracePt t="33664" x="3155950" y="5391150"/>
          <p14:tracePt t="33672" x="3149600" y="5372100"/>
          <p14:tracePt t="33685" x="3149600" y="5365750"/>
          <p14:tracePt t="33701" x="3149600" y="5359400"/>
          <p14:tracePt t="33718" x="3149600" y="5353050"/>
          <p14:tracePt t="33801" x="3136900" y="5353050"/>
          <p14:tracePt t="33808" x="3117850" y="5353050"/>
          <p14:tracePt t="33818" x="3105150" y="5353050"/>
          <p14:tracePt t="33835" x="3035300" y="5346700"/>
          <p14:tracePt t="33852" x="2952750" y="5321300"/>
          <p14:tracePt t="33869" x="2838450" y="5283200"/>
          <p14:tracePt t="33885" x="2730500" y="5257800"/>
          <p14:tracePt t="33902" x="2647950" y="5207000"/>
          <p14:tracePt t="33918" x="2603500" y="5156200"/>
          <p14:tracePt t="33936" x="2559050" y="5067300"/>
          <p14:tracePt t="33952" x="2552700" y="5035550"/>
          <p14:tracePt t="33953" x="2540000" y="4991100"/>
          <p14:tracePt t="33969" x="2527300" y="4921250"/>
          <p14:tracePt t="33985" x="2527300" y="4857750"/>
          <p14:tracePt t="34002" x="2527300" y="4826000"/>
          <p14:tracePt t="34018" x="2546350" y="4775200"/>
          <p14:tracePt t="34035" x="2584450" y="4730750"/>
          <p14:tracePt t="34052" x="2679700" y="4692650"/>
          <p14:tracePt t="34069" x="2806700" y="4673600"/>
          <p14:tracePt t="34085" x="3232150" y="4673600"/>
          <p14:tracePt t="34102" x="3594100" y="4692650"/>
          <p14:tracePt t="34119" x="3746500" y="4730750"/>
          <p14:tracePt t="34137" x="3784600" y="4768850"/>
          <p14:tracePt t="34152" x="3784600" y="4800600"/>
          <p14:tracePt t="34153" x="3784600" y="4838700"/>
          <p14:tracePt t="34169" x="3765550" y="4927600"/>
          <p14:tracePt t="34185" x="3714750" y="5003800"/>
          <p14:tracePt t="34203" x="3651250" y="5073650"/>
          <p14:tracePt t="34219" x="3575050" y="5124450"/>
          <p14:tracePt t="34235" x="3517900" y="5168900"/>
          <p14:tracePt t="34252" x="3479800" y="5194300"/>
          <p14:tracePt t="34269" x="3473450" y="5200650"/>
          <p14:tracePt t="34320" x="3467100" y="5200650"/>
          <p14:tracePt t="34345" x="3460750" y="5207000"/>
          <p14:tracePt t="34360" x="3454400" y="5207000"/>
          <p14:tracePt t="34368" x="3454400" y="5213350"/>
          <p14:tracePt t="34377" x="3454400" y="5219700"/>
          <p14:tracePt t="34385" x="3454400" y="5226050"/>
          <p14:tracePt t="34402" x="3454400" y="5238750"/>
          <p14:tracePt t="34449" x="3454400" y="5251450"/>
          <p14:tracePt t="34544" x="3454400" y="5257800"/>
          <p14:tracePt t="34785" x="3467100" y="5257800"/>
          <p14:tracePt t="34792" x="3486150" y="5257800"/>
          <p14:tracePt t="34803" x="3492500" y="5257800"/>
          <p14:tracePt t="34819" x="3543300" y="5257800"/>
          <p14:tracePt t="34836" x="3594100" y="5264150"/>
          <p14:tracePt t="34854" x="3625850" y="5264150"/>
          <p14:tracePt t="34869" x="3651250" y="5264150"/>
          <p14:tracePt t="34886" x="3663950" y="5264150"/>
          <p14:tracePt t="34905" x="3670300" y="5264150"/>
          <p14:tracePt t="34921" x="3676650" y="5264150"/>
          <p14:tracePt t="34936" x="3689350" y="5264150"/>
          <p14:tracePt t="34953" x="3733800" y="5270500"/>
          <p14:tracePt t="34969" x="3752850" y="5270500"/>
          <p14:tracePt t="34987" x="3784600" y="5270500"/>
          <p14:tracePt t="35003" x="3803650" y="5270500"/>
          <p14:tracePt t="35019" x="3841750" y="5270500"/>
          <p14:tracePt t="35036" x="3873500" y="5270500"/>
          <p14:tracePt t="35054" x="3905250" y="5270500"/>
          <p14:tracePt t="35069" x="3924300" y="5270500"/>
          <p14:tracePt t="35086" x="3943350" y="5270500"/>
          <p14:tracePt t="35103" x="3956050" y="5270500"/>
          <p14:tracePt t="35120" x="3968750" y="5270500"/>
          <p14:tracePt t="35137" x="3975100" y="5270500"/>
          <p14:tracePt t="35153" x="3987800" y="5270500"/>
          <p14:tracePt t="35170" x="4013200" y="5270500"/>
          <p14:tracePt t="35187" x="4051300" y="5270500"/>
          <p14:tracePt t="35203" x="4089400" y="5283200"/>
          <p14:tracePt t="35220" x="4146550" y="5283200"/>
          <p14:tracePt t="35236" x="4203700" y="5289550"/>
          <p14:tracePt t="35254" x="4235450" y="5289550"/>
          <p14:tracePt t="35270" x="4273550" y="5302250"/>
          <p14:tracePt t="35286" x="4286250" y="5302250"/>
          <p14:tracePt t="35303" x="4292600" y="5302250"/>
          <p14:tracePt t="35321" x="4324350" y="5308600"/>
          <p14:tracePt t="35336" x="4362450" y="5308600"/>
          <p14:tracePt t="35353" x="4400550" y="5308600"/>
          <p14:tracePt t="35370" x="4432300" y="5308600"/>
          <p14:tracePt t="35387" x="4451350" y="5308600"/>
          <p14:tracePt t="35403" x="4476750" y="5308600"/>
          <p14:tracePt t="35420" x="4495800" y="5308600"/>
          <p14:tracePt t="35437" x="4514850" y="5308600"/>
          <p14:tracePt t="35454" x="4552950" y="5321300"/>
          <p14:tracePt t="35470" x="4578350" y="5321300"/>
          <p14:tracePt t="35487" x="4597400" y="5321300"/>
          <p14:tracePt t="35552" x="4603750" y="5321300"/>
          <p14:tracePt t="35561" x="4610100" y="5321300"/>
          <p14:tracePt t="35570" x="4616450" y="5321300"/>
          <p14:tracePt t="35587" x="4654550" y="5321300"/>
          <p14:tracePt t="35603" x="4692650" y="5321300"/>
          <p14:tracePt t="35621" x="4737100" y="5321300"/>
          <p14:tracePt t="35637" x="4775200" y="5321300"/>
          <p14:tracePt t="35653" x="4813300" y="5321300"/>
          <p14:tracePt t="35670" x="4857750" y="5321300"/>
          <p14:tracePt t="35688" x="4889500" y="5321300"/>
          <p14:tracePt t="35703" x="4933950" y="5321300"/>
          <p14:tracePt t="35720" x="4978400" y="5321300"/>
          <p14:tracePt t="35721" x="5010150" y="5321300"/>
          <p14:tracePt t="35737" x="5048250" y="5321300"/>
          <p14:tracePt t="35755" x="5086350" y="5321300"/>
          <p14:tracePt t="35770" x="5111750" y="5321300"/>
          <p14:tracePt t="35787" x="5130800" y="5321300"/>
          <p14:tracePt t="35804" x="5137150" y="5321300"/>
          <p14:tracePt t="35821" x="5156200" y="5321300"/>
          <p14:tracePt t="35837" x="5187950" y="5321300"/>
          <p14:tracePt t="35854" x="5251450" y="5321300"/>
          <p14:tracePt t="35870" x="5308600" y="5321300"/>
          <p14:tracePt t="35888" x="5346700" y="5321300"/>
          <p14:tracePt t="35889" x="5365750" y="5321300"/>
          <p14:tracePt t="35904" x="5372100" y="5321300"/>
          <p14:tracePt t="35920" x="5429250" y="5321300"/>
          <p14:tracePt t="35937" x="5499100" y="5321300"/>
          <p14:tracePt t="35954" x="5568950" y="5321300"/>
          <p14:tracePt t="35970" x="5645150" y="5321300"/>
          <p14:tracePt t="35987" x="5708650" y="5321300"/>
          <p14:tracePt t="36004" x="5746750" y="5321300"/>
          <p14:tracePt t="36021" x="5797550" y="5321300"/>
          <p14:tracePt t="36037" x="5842000" y="5314950"/>
          <p14:tracePt t="36054" x="5924550" y="5302250"/>
          <p14:tracePt t="36070" x="6013450" y="5295900"/>
          <p14:tracePt t="36089" x="6127750" y="5283200"/>
          <p14:tracePt t="36104" x="6159500" y="5283200"/>
          <p14:tracePt t="36120" x="6229350" y="5283200"/>
          <p14:tracePt t="36137" x="6254750" y="5283200"/>
          <p14:tracePt t="36155" x="6280150" y="5283200"/>
          <p14:tracePt t="36170" x="6305550" y="5283200"/>
          <p14:tracePt t="36187" x="6318250" y="5283200"/>
          <p14:tracePt t="36204" x="6324600" y="5283200"/>
          <p14:tracePt t="36265" x="6330950" y="5283200"/>
          <p14:tracePt t="36273" x="6337300" y="5283200"/>
          <p14:tracePt t="36281" x="6343650" y="5283200"/>
          <p14:tracePt t="36297" x="6350000" y="5283200"/>
          <p14:tracePt t="36496" x="6356350" y="5283200"/>
          <p14:tracePt t="36505" x="6362700" y="5276850"/>
          <p14:tracePt t="36513" x="6369050" y="5276850"/>
          <p14:tracePt t="36521" x="6381750" y="5276850"/>
          <p14:tracePt t="36538" x="6394450" y="5270500"/>
          <p14:tracePt t="36554" x="6400800" y="5270500"/>
          <p14:tracePt t="36572" x="6413500" y="5270500"/>
          <p14:tracePt t="36588" x="6451600" y="5270500"/>
          <p14:tracePt t="36604" x="6515100" y="5270500"/>
          <p14:tracePt t="36621" x="6565900" y="5270500"/>
          <p14:tracePt t="36639" x="6591300" y="5270500"/>
          <p14:tracePt t="36655" x="6597650" y="5270500"/>
          <p14:tracePt t="36729" x="6604000" y="5270500"/>
          <p14:tracePt t="36737" x="6604000" y="5264150"/>
          <p14:tracePt t="36745" x="6610350" y="5264150"/>
          <p14:tracePt t="36769" x="6616700" y="5257800"/>
          <p14:tracePt t="36785" x="6623050" y="5257800"/>
          <p14:tracePt t="36793" x="6629400" y="5257800"/>
          <p14:tracePt t="36805" x="6635750" y="5257800"/>
          <p14:tracePt t="36821" x="6667500" y="5257800"/>
          <p14:tracePt t="36838" x="6692900" y="5257800"/>
          <p14:tracePt t="36854" x="6711950" y="5257800"/>
          <p14:tracePt t="36872" x="6724650" y="5257800"/>
          <p14:tracePt t="36888" x="6737350" y="5257800"/>
          <p14:tracePt t="36889" x="6743700" y="5257800"/>
          <p14:tracePt t="36904" x="6762750" y="5257800"/>
          <p14:tracePt t="36921" x="6794500" y="5257800"/>
          <p14:tracePt t="36939" x="6851650" y="5257800"/>
          <p14:tracePt t="36954" x="6921500" y="5257800"/>
          <p14:tracePt t="36971" x="6965950" y="5257800"/>
          <p14:tracePt t="36988" x="7004050" y="5257800"/>
          <p14:tracePt t="37006" x="7016750" y="5251450"/>
          <p14:tracePt t="37021" x="7042150" y="5251450"/>
          <p14:tracePt t="37038" x="7080250" y="5251450"/>
          <p14:tracePt t="37055" x="7124700" y="5251450"/>
          <p14:tracePt t="37072" x="7175500" y="5251450"/>
          <p14:tracePt t="37073" x="7194550" y="5251450"/>
          <p14:tracePt t="37088" x="7207250" y="5251450"/>
          <p14:tracePt t="37089" x="7226300" y="5251450"/>
          <p14:tracePt t="37105" x="7258050" y="5251450"/>
          <p14:tracePt t="37121" x="7321550" y="5251450"/>
          <p14:tracePt t="37139" x="7410450" y="5251450"/>
          <p14:tracePt t="37155" x="7505700" y="5251450"/>
          <p14:tracePt t="37171" x="7594600" y="5251450"/>
          <p14:tracePt t="37188" x="7651750" y="5251450"/>
          <p14:tracePt t="37215" x="7715250" y="5251450"/>
          <p14:tracePt t="37222" x="7747000" y="5251450"/>
          <p14:tracePt t="37238" x="7823200" y="5251450"/>
          <p14:tracePt t="37255" x="7937500" y="5251450"/>
          <p14:tracePt t="37273" x="8096250" y="5251450"/>
          <p14:tracePt t="37288" x="8178800" y="5251450"/>
          <p14:tracePt t="37305" x="8229600" y="5251450"/>
          <p14:tracePt t="37322" x="8261350" y="5251450"/>
          <p14:tracePt t="37339" x="8280400" y="5251450"/>
          <p14:tracePt t="37355" x="8324850" y="5251450"/>
          <p14:tracePt t="37372" x="8407400" y="5270500"/>
          <p14:tracePt t="37388" x="8502650" y="5270500"/>
          <p14:tracePt t="37406" x="8585200" y="5276850"/>
          <p14:tracePt t="37422" x="8642350" y="5276850"/>
          <p14:tracePt t="37439" x="8686800" y="5276850"/>
          <p14:tracePt t="37455" x="8724900" y="5289550"/>
          <p14:tracePt t="37473" x="8763000" y="5289550"/>
          <p14:tracePt t="37489" x="8794750" y="5289550"/>
          <p14:tracePt t="37505" x="8813800" y="5289550"/>
          <p14:tracePt t="37522" x="8839200" y="5289550"/>
          <p14:tracePt t="37539" x="8858250" y="5289550"/>
          <p14:tracePt t="37555" x="8870950" y="5289550"/>
          <p14:tracePt t="37572" x="8890000" y="5289550"/>
          <p14:tracePt t="37589" x="8896350" y="5289550"/>
          <p14:tracePt t="37606" x="8902700" y="5289550"/>
          <p14:tracePt t="37622" x="8921750" y="5289550"/>
          <p14:tracePt t="37639" x="8947150" y="5289550"/>
          <p14:tracePt t="37655" x="8985250" y="5289550"/>
          <p14:tracePt t="37673" x="9042400" y="5302250"/>
          <p14:tracePt t="37713" x="9048750" y="5302250"/>
          <p14:tracePt t="37737" x="9055100" y="5302250"/>
          <p14:tracePt t="37745" x="9061450" y="5302250"/>
          <p14:tracePt t="37756" x="9067800" y="5302250"/>
          <p14:tracePt t="37772" x="9074150" y="5302250"/>
          <p14:tracePt t="38306" x="0" y="0"/>
        </p14:tracePtLst>
        <p14:tracePtLst>
          <p14:tracePt t="39737" x="3587750" y="4978400"/>
          <p14:tracePt t="39938" x="3581400" y="4978400"/>
          <p14:tracePt t="39945" x="3575050" y="4978400"/>
          <p14:tracePt t="39957" x="3568700" y="4978400"/>
          <p14:tracePt t="39977" x="3562350" y="4978400"/>
          <p14:tracePt t="40017" x="3543300" y="4972050"/>
          <p14:tracePt t="40025" x="3543300" y="4959350"/>
          <p14:tracePt t="40033" x="3524250" y="4921250"/>
          <p14:tracePt t="40041" x="3498850" y="4883150"/>
          <p14:tracePt t="40058" x="3460750" y="4806950"/>
          <p14:tracePt t="40074" x="3416300" y="4692650"/>
          <p14:tracePt t="40092" x="3378200" y="4578350"/>
          <p14:tracePt t="40108" x="3346450" y="4445000"/>
          <p14:tracePt t="40124" x="3327400" y="4305300"/>
          <p14:tracePt t="40141" x="3327400" y="4159250"/>
          <p14:tracePt t="40158" x="3340100" y="3848100"/>
          <p14:tracePt t="40174" x="3359150" y="3505200"/>
          <p14:tracePt t="40191" x="3371850" y="3270250"/>
          <p14:tracePt t="40208" x="3371850" y="3105150"/>
          <p14:tracePt t="40225" x="3371850" y="2946400"/>
          <p14:tracePt t="40241" x="3371850" y="2857500"/>
          <p14:tracePt t="40258" x="3371850" y="2774950"/>
          <p14:tracePt t="40274" x="3378200" y="2749550"/>
          <p14:tracePt t="40292" x="3378200" y="2730500"/>
          <p14:tracePt t="40308" x="3384550" y="2724150"/>
          <p14:tracePt t="40325" x="3384550" y="2692400"/>
          <p14:tracePt t="40341" x="3384550" y="2667000"/>
          <p14:tracePt t="40359" x="3378200" y="2654300"/>
          <p14:tracePt t="40375" x="3365500" y="2635250"/>
          <p14:tracePt t="40391" x="3340100" y="2565400"/>
          <p14:tracePt t="40408" x="3282950" y="2425700"/>
          <p14:tracePt t="40425" x="3213100" y="2273300"/>
          <p14:tracePt t="40441" x="3200400" y="2247900"/>
          <p14:tracePt t="40569" x="3200400" y="2273300"/>
          <p14:tracePt t="40577" x="3200400" y="2317750"/>
          <p14:tracePt t="40585" x="3200400" y="2349500"/>
          <p14:tracePt t="40593" x="3194050" y="2400300"/>
          <p14:tracePt t="40608" x="3194050" y="2432050"/>
          <p14:tracePt t="40625" x="3194050" y="2616200"/>
          <p14:tracePt t="40642" x="3194050" y="2851150"/>
          <p14:tracePt t="40658" x="3194050" y="3289300"/>
          <p14:tracePt t="40675" x="3194050" y="3797300"/>
          <p14:tracePt t="40691" x="3194050" y="4273550"/>
          <p14:tracePt t="40709" x="3194050" y="4679950"/>
          <p14:tracePt t="40725" x="3194050" y="4940300"/>
          <p14:tracePt t="40742" x="3194050" y="5124450"/>
          <p14:tracePt t="40758" x="3194050" y="5226050"/>
          <p14:tracePt t="40776" x="3194050" y="5302250"/>
          <p14:tracePt t="40791" x="3194050" y="5340350"/>
          <p14:tracePt t="40808" x="3194050" y="5365750"/>
          <p14:tracePt t="40809" x="3187700" y="5378450"/>
          <p14:tracePt t="40825" x="3175000" y="5441950"/>
          <p14:tracePt t="40843" x="3149600" y="5505450"/>
          <p14:tracePt t="40858" x="3143250" y="5543550"/>
          <p14:tracePt t="40875" x="3117850" y="5588000"/>
          <p14:tracePt t="40892" x="3098800" y="5632450"/>
          <p14:tracePt t="40909" x="3079750" y="5689600"/>
          <p14:tracePt t="40925" x="3073400" y="5784850"/>
          <p14:tracePt t="40942" x="3054350" y="5842000"/>
          <p14:tracePt t="40958" x="3048000" y="5861050"/>
          <p14:tracePt t="40976" x="3041650" y="5873750"/>
          <p14:tracePt t="40992" x="3022600" y="5873750"/>
          <p14:tracePt t="40993" x="3009900" y="5873750"/>
          <p14:tracePt t="41008" x="2978150" y="5873750"/>
          <p14:tracePt t="41025" x="2882900" y="5822950"/>
          <p14:tracePt t="41043" x="2851150" y="5822950"/>
          <p14:tracePt t="41089" x="2844800" y="5822950"/>
          <p14:tracePt t="41121" x="2876550" y="5822950"/>
          <p14:tracePt t="41129" x="2933700" y="5822950"/>
          <p14:tracePt t="41142" x="3041650" y="5822950"/>
          <p14:tracePt t="41159" x="3378200" y="5822950"/>
          <p14:tracePt t="41175" x="3829050" y="5822950"/>
          <p14:tracePt t="41193" x="4286250" y="5822950"/>
          <p14:tracePt t="41209" x="4381500" y="5822950"/>
          <p14:tracePt t="41225" x="4394200" y="5822950"/>
          <p14:tracePt t="41329" x="4406900" y="5822950"/>
          <p14:tracePt t="41337" x="4413250" y="5810250"/>
          <p14:tracePt t="41345" x="4425950" y="5803900"/>
          <p14:tracePt t="41359" x="4438650" y="5803900"/>
          <p14:tracePt t="41376" x="4451350" y="5797550"/>
          <p14:tracePt t="41489" x="4457700" y="5791200"/>
          <p14:tracePt t="41497" x="4464050" y="5791200"/>
          <p14:tracePt t="41513" x="4470400" y="5784850"/>
          <p14:tracePt t="41525" x="4476750" y="5784850"/>
          <p14:tracePt t="41542" x="4495800" y="5784850"/>
          <p14:tracePt t="41560" x="4502150" y="5784850"/>
          <p14:tracePt t="41609" x="4508500" y="5784850"/>
          <p14:tracePt t="41617" x="4508500" y="5778500"/>
          <p14:tracePt t="42273" x="4508500" y="5791200"/>
          <p14:tracePt t="42289" x="4508500" y="5797550"/>
          <p14:tracePt t="42297" x="4495800" y="5810250"/>
          <p14:tracePt t="42329" x="4489450" y="5810250"/>
          <p14:tracePt t="42354" x="4489450" y="5816600"/>
          <p14:tracePt t="42377" x="4483100" y="5816600"/>
          <p14:tracePt t="42393" x="4464050" y="5822950"/>
          <p14:tracePt t="42409" x="4457700" y="5822950"/>
          <p14:tracePt t="42449" x="4451350" y="5822950"/>
          <p14:tracePt t="42465" x="4451350" y="5829300"/>
          <p14:tracePt t="42689" x="4451350" y="5822950"/>
          <p14:tracePt t="42697" x="4445000" y="5822950"/>
          <p14:tracePt t="42710" x="4445000" y="5810250"/>
          <p14:tracePt t="42727" x="4445000" y="5797550"/>
          <p14:tracePt t="42743" x="4445000" y="5784850"/>
          <p14:tracePt t="42761" x="4438650" y="5765800"/>
          <p14:tracePt t="42777" x="4425950" y="5746750"/>
          <p14:tracePt t="42777" x="4425950" y="5734050"/>
          <p14:tracePt t="42793" x="4425950" y="5695950"/>
          <p14:tracePt t="42810" x="4425950" y="5651500"/>
          <p14:tracePt t="42828" x="4425950" y="5626100"/>
          <p14:tracePt t="42843" x="4425950" y="5594350"/>
          <p14:tracePt t="42860" x="4438650" y="5562600"/>
          <p14:tracePt t="42877" x="4470400" y="5543550"/>
          <p14:tracePt t="42895" x="4527550" y="5505450"/>
          <p14:tracePt t="42910" x="4584700" y="5480050"/>
          <p14:tracePt t="42927" x="4648200" y="5473700"/>
          <p14:tracePt t="42944" x="4699000" y="5473700"/>
          <p14:tracePt t="42962" x="4832350" y="5480050"/>
          <p14:tracePt t="42977" x="4889500" y="5518150"/>
          <p14:tracePt t="42994" x="5035550" y="5594350"/>
          <p14:tracePt t="43010" x="5073650" y="5632450"/>
          <p14:tracePt t="43028" x="5073650" y="5657850"/>
          <p14:tracePt t="43044" x="5073650" y="5676900"/>
          <p14:tracePt t="43061" x="5073650" y="5721350"/>
          <p14:tracePt t="43077" x="5067300" y="5759450"/>
          <p14:tracePt t="43095" x="5041900" y="5803900"/>
          <p14:tracePt t="43110" x="5016500" y="5835650"/>
          <p14:tracePt t="43127" x="4984750" y="5854700"/>
          <p14:tracePt t="43144" x="4959350" y="5861050"/>
          <p14:tracePt t="43162" x="4927600" y="5861050"/>
          <p14:tracePt t="43177" x="4914900" y="5861050"/>
          <p14:tracePt t="43578" x="4908550" y="5861050"/>
          <p14:tracePt t="43882" x="4908550" y="5854700"/>
          <p14:tracePt t="44329" x="4914900" y="5848350"/>
          <p14:tracePt t="44337" x="4933950" y="5848350"/>
          <p14:tracePt t="44346" x="4959350" y="5848350"/>
          <p14:tracePt t="44362" x="5016500" y="5842000"/>
          <p14:tracePt t="44378" x="5048250" y="5835650"/>
          <p14:tracePt t="44395" x="5080000" y="5835650"/>
          <p14:tracePt t="44413" x="5105400" y="5835650"/>
          <p14:tracePt t="44428" x="5124450" y="5835650"/>
          <p14:tracePt t="44445" x="5162550" y="5835650"/>
          <p14:tracePt t="44462" x="5226050" y="5835650"/>
          <p14:tracePt t="44480" x="5289550" y="5835650"/>
          <p14:tracePt t="44495" x="5372100" y="5835650"/>
          <p14:tracePt t="44512" x="5422900" y="5842000"/>
          <p14:tracePt t="44528" x="5454650" y="5842000"/>
          <p14:tracePt t="44546" x="5461000" y="5842000"/>
          <p14:tracePt t="44578" x="5467350" y="5842000"/>
          <p14:tracePt t="44586" x="5473700" y="5842000"/>
          <p14:tracePt t="44595" x="5486400" y="5842000"/>
          <p14:tracePt t="44613" x="5505450" y="5842000"/>
          <p14:tracePt t="44628" x="5518150" y="5842000"/>
          <p14:tracePt t="44645" x="5524500" y="5842000"/>
          <p14:tracePt t="44662" x="5537200" y="5842000"/>
          <p14:tracePt t="44679" x="5556250" y="5842000"/>
          <p14:tracePt t="44695" x="5594350" y="5848350"/>
          <p14:tracePt t="44712" x="5638800" y="5854700"/>
          <p14:tracePt t="44729" x="5683250" y="5861050"/>
          <p14:tracePt t="44747" x="5695950" y="5861050"/>
          <p14:tracePt t="44898" x="5702300" y="5861050"/>
          <p14:tracePt t="44906" x="5715000" y="5861050"/>
          <p14:tracePt t="44914" x="5734050" y="5861050"/>
          <p14:tracePt t="44929" x="5772150" y="5861050"/>
          <p14:tracePt t="44945" x="5918200" y="5886450"/>
          <p14:tracePt t="44962" x="5994400" y="5886450"/>
          <p14:tracePt t="44980" x="6019800" y="5886450"/>
          <p14:tracePt t="44996" x="6026150" y="5886450"/>
          <p14:tracePt t="45122" x="6032500" y="5886450"/>
          <p14:tracePt t="45129" x="6045200" y="5886450"/>
          <p14:tracePt t="45138" x="6076950" y="5886450"/>
          <p14:tracePt t="45146" x="6102350" y="5886450"/>
          <p14:tracePt t="45162" x="6172200" y="5886450"/>
          <p14:tracePt t="45179" x="6223000" y="5886450"/>
          <p14:tracePt t="45197" x="6261100" y="5886450"/>
          <p14:tracePt t="45212" x="6267450" y="5886450"/>
          <p14:tracePt t="45266" x="6280150" y="5886450"/>
          <p14:tracePt t="45273" x="6286500" y="5886450"/>
          <p14:tracePt t="45282" x="6299200" y="5886450"/>
          <p14:tracePt t="45296" x="6324600" y="5886450"/>
          <p14:tracePt t="45313" x="6362700" y="5886450"/>
          <p14:tracePt t="45313" x="6381750" y="5886450"/>
          <p14:tracePt t="45329" x="6413500" y="5886450"/>
          <p14:tracePt t="45347" x="6445250" y="5873750"/>
          <p14:tracePt t="45362" x="6483350" y="5867400"/>
          <p14:tracePt t="45379" x="6527800" y="5867400"/>
          <p14:tracePt t="45396" x="6591300" y="5867400"/>
          <p14:tracePt t="45414" x="6654800" y="5867400"/>
          <p14:tracePt t="45429" x="6680200" y="5867400"/>
          <p14:tracePt t="45490" x="6692900" y="5867400"/>
          <p14:tracePt t="45497" x="6711950" y="5867400"/>
          <p14:tracePt t="45506" x="6750050" y="5867400"/>
          <p14:tracePt t="45514" x="6794500" y="5867400"/>
          <p14:tracePt t="45530" x="6902450" y="5867400"/>
          <p14:tracePt t="45546" x="6991350" y="5867400"/>
          <p14:tracePt t="45564" x="7035800" y="5861050"/>
          <p14:tracePt t="45579" x="7042150" y="5861050"/>
          <p14:tracePt t="45690" x="7048500" y="5861050"/>
          <p14:tracePt t="45706" x="7054850" y="5861050"/>
          <p14:tracePt t="45714" x="7067550" y="5861050"/>
          <p14:tracePt t="45722" x="7086600" y="5861050"/>
          <p14:tracePt t="45730" x="7112000" y="5861050"/>
          <p14:tracePt t="45746" x="7175500" y="5861050"/>
          <p14:tracePt t="45764" x="7200900" y="5854700"/>
          <p14:tracePt t="45780" x="7207250" y="5848350"/>
          <p14:tracePt t="45796" x="7213600" y="5848350"/>
          <p14:tracePt t="45842" x="7219950" y="5848350"/>
          <p14:tracePt t="45850" x="7226300" y="5848350"/>
          <p14:tracePt t="45858" x="7232650" y="5848350"/>
          <p14:tracePt t="45866" x="7239000" y="5842000"/>
          <p14:tracePt t="45880" x="7245350" y="5842000"/>
          <p14:tracePt t="45896" x="7251700" y="5835650"/>
          <p14:tracePt t="45914" x="7264400" y="5829300"/>
          <p14:tracePt t="45930" x="7283450" y="5822950"/>
          <p14:tracePt t="45946" x="7327900" y="5816600"/>
          <p14:tracePt t="45963" x="7385050" y="5816600"/>
          <p14:tracePt t="45981" x="7423150" y="5816600"/>
          <p14:tracePt t="45996" x="7442200" y="5816600"/>
          <p14:tracePt t="46866" x="7423150" y="5810250"/>
          <p14:tracePt t="46874" x="7410450" y="5810250"/>
          <p14:tracePt t="46882" x="7397750" y="5810250"/>
          <p14:tracePt t="46897" x="7372350" y="5803900"/>
          <p14:tracePt t="46914" x="7327900" y="5791200"/>
          <p14:tracePt t="46931" x="7245350" y="5765800"/>
          <p14:tracePt t="46948" x="7118350" y="5734050"/>
          <p14:tracePt t="46964" x="6819900" y="5657850"/>
          <p14:tracePt t="46981" x="6286500" y="5594350"/>
          <p14:tracePt t="46997" x="5791200" y="5518150"/>
          <p14:tracePt t="47015" x="5353050" y="5461000"/>
          <p14:tracePt t="47031" x="4914900" y="5384800"/>
          <p14:tracePt t="47047" x="4483100" y="5353050"/>
          <p14:tracePt t="47064" x="4044950" y="5334000"/>
          <p14:tracePt t="47081" x="3663950" y="5334000"/>
          <p14:tracePt t="47082" x="3505200" y="5334000"/>
          <p14:tracePt t="47098" x="3302000" y="5372100"/>
          <p14:tracePt t="47114" x="3213100" y="5422900"/>
          <p14:tracePt t="47131" x="3175000" y="5454650"/>
          <p14:tracePt t="47148" x="3162300" y="5492750"/>
          <p14:tracePt t="47164" x="3162300" y="5537200"/>
          <p14:tracePt t="47181" x="3162300" y="5588000"/>
          <p14:tracePt t="47198" x="3162300" y="5626100"/>
          <p14:tracePt t="47215" x="3149600" y="5689600"/>
          <p14:tracePt t="47231" x="3143250" y="5746750"/>
          <p14:tracePt t="47248" x="3143250" y="5791200"/>
          <p14:tracePt t="47264" x="3143250" y="5842000"/>
          <p14:tracePt t="47282" x="3117850" y="5918200"/>
          <p14:tracePt t="47298" x="3105150" y="5969000"/>
          <p14:tracePt t="47314" x="3105150" y="6026150"/>
          <p14:tracePt t="47331" x="3111500" y="6121400"/>
          <p14:tracePt t="47349" x="3117850" y="6172200"/>
          <p14:tracePt t="47364" x="3130550" y="6197600"/>
          <p14:tracePt t="47381" x="3130550" y="6216650"/>
          <p14:tracePt t="47398" x="3136900" y="6235700"/>
          <p14:tracePt t="47416" x="3149600" y="6267450"/>
          <p14:tracePt t="47431" x="3168650" y="6318250"/>
          <p14:tracePt t="47448" x="3187700" y="6350000"/>
          <p14:tracePt t="47465" x="3194050" y="6369050"/>
          <p14:tracePt t="47482" x="3194050" y="6375400"/>
          <p14:tracePt t="47506" x="3194050" y="6381750"/>
          <p14:tracePt t="47530" x="3194050" y="6388100"/>
          <p14:tracePt t="47538" x="3194050" y="6394450"/>
          <p14:tracePt t="47549" x="3194050" y="6400800"/>
          <p14:tracePt t="47565" x="3181350" y="6400800"/>
          <p14:tracePt t="47581" x="3149600" y="6400800"/>
          <p14:tracePt t="47598" x="3111500" y="6400800"/>
          <p14:tracePt t="47616" x="3060700" y="6394450"/>
          <p14:tracePt t="47631" x="3016250" y="6362700"/>
          <p14:tracePt t="47648" x="2971800" y="6330950"/>
          <p14:tracePt t="47665" x="2914650" y="6286500"/>
          <p14:tracePt t="47682" x="2857500" y="6242050"/>
          <p14:tracePt t="47698" x="2832100" y="6223000"/>
          <p14:tracePt t="47715" x="2825750" y="6210300"/>
          <p14:tracePt t="47731" x="2813050" y="6191250"/>
          <p14:tracePt t="47749" x="2813050" y="6172200"/>
          <p14:tracePt t="47765" x="2806700" y="6146800"/>
          <p14:tracePt t="47781" x="2794000" y="6115050"/>
          <p14:tracePt t="47798" x="2794000" y="6076950"/>
          <p14:tracePt t="47816" x="2794000" y="6045200"/>
          <p14:tracePt t="47831" x="2794000" y="6000750"/>
          <p14:tracePt t="47848" x="2800350" y="5956300"/>
          <p14:tracePt t="47865" x="2813050" y="5918200"/>
          <p14:tracePt t="47882" x="2832100" y="5873750"/>
          <p14:tracePt t="47899" x="2863850" y="5854700"/>
          <p14:tracePt t="47915" x="2921000" y="5835650"/>
          <p14:tracePt t="47932" x="3003550" y="5835650"/>
          <p14:tracePt t="47949" x="3073400" y="5835650"/>
          <p14:tracePt t="47965" x="3162300" y="5835650"/>
          <p14:tracePt t="47982" x="3244850" y="5854700"/>
          <p14:tracePt t="47998" x="3340100" y="5880100"/>
          <p14:tracePt t="48016" x="3416300" y="5911850"/>
          <p14:tracePt t="48032" x="3435350" y="5924550"/>
          <p14:tracePt t="48048" x="3441700" y="5937250"/>
          <p14:tracePt t="48065" x="3448050" y="5949950"/>
          <p14:tracePt t="48083" x="3454400" y="5994400"/>
          <p14:tracePt t="48098" x="3454400" y="6038850"/>
          <p14:tracePt t="48115" x="3454400" y="6108700"/>
          <p14:tracePt t="48132" x="3435350" y="6203950"/>
          <p14:tracePt t="48150" x="3403600" y="6273800"/>
          <p14:tracePt t="48165" x="3378200" y="6337300"/>
          <p14:tracePt t="48182" x="3352800" y="6362700"/>
          <p14:tracePt t="48198" x="3346450" y="6375400"/>
          <p14:tracePt t="48216" x="3346450" y="6381750"/>
          <p14:tracePt t="48306" x="3384550" y="6381750"/>
          <p14:tracePt t="48314" x="3435350" y="6381750"/>
          <p14:tracePt t="48322" x="3498850" y="6381750"/>
          <p14:tracePt t="48332" x="3562350" y="6381750"/>
          <p14:tracePt t="48349" x="3708400" y="6381750"/>
          <p14:tracePt t="48365" x="3829050" y="6381750"/>
          <p14:tracePt t="48383" x="3892550" y="6381750"/>
          <p14:tracePt t="48399" x="3905250" y="6381750"/>
          <p14:tracePt t="48415" x="3911600" y="6381750"/>
          <p14:tracePt t="48818" x="3924300" y="6375400"/>
          <p14:tracePt t="48826" x="3943350" y="6375400"/>
          <p14:tracePt t="48834" x="3975100" y="6362700"/>
          <p14:tracePt t="48849" x="4019550" y="6362700"/>
          <p14:tracePt t="48866" x="4133850" y="6362700"/>
          <p14:tracePt t="48867" x="4197350" y="6362700"/>
          <p14:tracePt t="48882" x="4305300" y="6362700"/>
          <p14:tracePt t="48900" x="4406900" y="6362700"/>
          <p14:tracePt t="48916" x="4489450" y="6362700"/>
          <p14:tracePt t="48933" x="4584700" y="6362700"/>
          <p14:tracePt t="48949" x="4673600" y="6362700"/>
          <p14:tracePt t="48967" x="4756150" y="6362700"/>
          <p14:tracePt t="48983" x="4826000" y="6362700"/>
          <p14:tracePt t="48999" x="4876800" y="6362700"/>
          <p14:tracePt t="49016" x="4940300" y="6362700"/>
          <p14:tracePt t="49033" x="4991100" y="6362700"/>
          <p14:tracePt t="49050" x="5048250" y="6362700"/>
          <p14:tracePt t="49050" x="5067300" y="6362700"/>
          <p14:tracePt t="49066" x="5105400" y="6362700"/>
          <p14:tracePt t="49083" x="5118100" y="6362700"/>
          <p14:tracePt t="49114" x="5124450" y="6362700"/>
          <p14:tracePt t="49130" x="5130800" y="6362700"/>
          <p14:tracePt t="49138" x="5137150" y="6362700"/>
          <p14:tracePt t="49150" x="5149850" y="6362700"/>
          <p14:tracePt t="49167" x="5168900" y="6362700"/>
          <p14:tracePt t="49183" x="5175250" y="6362700"/>
          <p14:tracePt t="49200" x="5194300" y="6362700"/>
          <p14:tracePt t="49216" x="5226050" y="6362700"/>
          <p14:tracePt t="49234" x="5346700" y="6362700"/>
          <p14:tracePt t="49250" x="5435600" y="6356350"/>
          <p14:tracePt t="49266" x="5473700" y="6350000"/>
          <p14:tracePt t="49730" x="5480050" y="6350000"/>
          <p14:tracePt t="49738" x="5543550" y="6350000"/>
          <p14:tracePt t="49750" x="5600700" y="6350000"/>
          <p14:tracePt t="49767" x="5753100" y="6350000"/>
          <p14:tracePt t="49784" x="5905500" y="6362700"/>
          <p14:tracePt t="49800" x="6026150" y="6362700"/>
          <p14:tracePt t="49817" x="6070600" y="6362700"/>
          <p14:tracePt t="50226" x="6083300" y="6362700"/>
          <p14:tracePt t="50234" x="6102350" y="6362700"/>
          <p14:tracePt t="50242" x="6146800" y="6362700"/>
          <p14:tracePt t="50250" x="6178550" y="6356350"/>
          <p14:tracePt t="50267" x="6299200" y="6337300"/>
          <p14:tracePt t="50284" x="6457950" y="6337300"/>
          <p14:tracePt t="50301" x="6597650" y="6337300"/>
          <p14:tracePt t="50317" x="6737350" y="6337300"/>
          <p14:tracePt t="50334" x="6832600" y="6337300"/>
          <p14:tracePt t="50351" x="6877050" y="6337300"/>
          <p14:tracePt t="50368" x="6902450" y="6337300"/>
          <p14:tracePt t="50384" x="6934200" y="6337300"/>
          <p14:tracePt t="50401" x="7010400" y="6337300"/>
          <p14:tracePt t="50418" x="7099300" y="6337300"/>
          <p14:tracePt t="50419" x="7143750" y="6337300"/>
          <p14:tracePt t="50435" x="7245350" y="6337300"/>
          <p14:tracePt t="50451" x="7308850" y="6330950"/>
          <p14:tracePt t="50467" x="7378700" y="6330950"/>
          <p14:tracePt t="50484" x="7423150" y="6330950"/>
          <p14:tracePt t="50502" x="7467600" y="6318250"/>
          <p14:tracePt t="50517" x="7512050" y="6318250"/>
          <p14:tracePt t="50534" x="7569200" y="6318250"/>
          <p14:tracePt t="50551" x="7600950" y="6318250"/>
          <p14:tracePt t="51083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558" y="1645840"/>
            <a:ext cx="10095956" cy="3566319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513893" y="3115549"/>
            <a:ext cx="1577770" cy="813038"/>
          </a:xfrm>
          <a:prstGeom prst="ellipse">
            <a:avLst/>
          </a:prstGeom>
          <a:ln w="2540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0540" y="2661286"/>
            <a:ext cx="80021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입력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018836" y="3200691"/>
            <a:ext cx="465871" cy="213851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0539" y="3605421"/>
            <a:ext cx="80021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출력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099582" y="3997412"/>
            <a:ext cx="770249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66684" y="570271"/>
            <a:ext cx="250902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단순 프로그램 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4561" y="5380672"/>
            <a:ext cx="2254143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a=1</a:t>
            </a: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을 친 후 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enter 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b=2</a:t>
            </a: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를 친 후 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enter</a:t>
            </a:r>
          </a:p>
          <a:p>
            <a:r>
              <a:rPr lang="en-US" altLang="ko-KR" sz="20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a+b</a:t>
            </a: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를 친 후 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enter</a:t>
            </a:r>
            <a:endParaRPr lang="ko-KR" altLang="en-US" sz="20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0463" y="4309013"/>
            <a:ext cx="141577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프롬프트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1366684" y="4220593"/>
            <a:ext cx="532332" cy="22694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1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36310" y="1757353"/>
            <a:ext cx="2650294" cy="34163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a=3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a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a=a*a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a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  <a:p>
            <a:r>
              <a:rPr lang="pt-BR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b=2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b=b*b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b=b*b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b</a:t>
            </a:r>
          </a:p>
          <a:p>
            <a:r>
              <a:rPr lang="pt-BR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04049" y="597159"/>
            <a:ext cx="1933543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shell window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795397" y="1763229"/>
            <a:ext cx="2650294" cy="258532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a=2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b=3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a-b*a+b/a/3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-3.5 </a:t>
            </a:r>
            <a:endParaRPr lang="pt-BR" altLang="ko-KR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c=5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d=c*2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d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72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00"/>
    </mc:Choice>
    <mc:Fallback xmlns="">
      <p:transition spd="slow" advTm="99000"/>
    </mc:Fallback>
  </mc:AlternateContent>
  <p:timing>
    <p:tnLst>
      <p:par>
        <p:cTn id="1" dur="indefinite" restart="never" nodeType="tmRoot"/>
      </p:par>
    </p:tnLst>
  </p:timing>
  <p:extLst>
    <p:ext uri="{3A86A75C-4F4B-4683-9AE1-C65F6400EC91}">
      <p14:laserTraceLst xmlns:p14="http://schemas.microsoft.com/office/powerpoint/2010/main">
        <p14:tracePtLst>
          <p14:tracePt t="13197" x="2736850" y="2044700"/>
          <p14:tracePt t="13702" x="2781300" y="2044700"/>
          <p14:tracePt t="13709" x="2825750" y="2044700"/>
          <p14:tracePt t="13719" x="2876550" y="2044700"/>
          <p14:tracePt t="13736" x="2921000" y="2044700"/>
          <p14:tracePt t="13753" x="2927350" y="2038350"/>
          <p14:tracePt t="13877" x="2940050" y="2032000"/>
          <p14:tracePt t="13885" x="2959100" y="2025650"/>
          <p14:tracePt t="13893" x="2978150" y="2025650"/>
          <p14:tracePt t="13903" x="3003550" y="2019300"/>
          <p14:tracePt t="13919" x="3016250" y="2012950"/>
          <p14:tracePt t="13936" x="3028950" y="2012950"/>
          <p14:tracePt t="13981" x="3035300" y="2006600"/>
          <p14:tracePt t="14085" x="3048000" y="2006600"/>
          <p14:tracePt t="14093" x="3060700" y="2006600"/>
          <p14:tracePt t="14103" x="3086100" y="2000250"/>
          <p14:tracePt t="14120" x="3136900" y="1987550"/>
          <p14:tracePt t="14136" x="3149600" y="1987550"/>
          <p14:tracePt t="14542" x="3155950" y="1987550"/>
          <p14:tracePt t="14549" x="3168650" y="1981200"/>
          <p14:tracePt t="14557" x="3194050" y="1981200"/>
          <p14:tracePt t="14570" x="3213100" y="1981200"/>
          <p14:tracePt t="14587" x="3251200" y="1968500"/>
          <p14:tracePt t="14604" x="3282950" y="1968500"/>
          <p14:tracePt t="14621" x="3302000" y="1962150"/>
          <p14:tracePt t="14893" x="3295650" y="1968500"/>
          <p14:tracePt t="14901" x="3282950" y="1987550"/>
          <p14:tracePt t="14909" x="3270250" y="2000250"/>
          <p14:tracePt t="14920" x="3257550" y="2012950"/>
          <p14:tracePt t="14937" x="3225800" y="2051050"/>
          <p14:tracePt t="14954" x="3194050" y="2089150"/>
          <p14:tracePt t="14971" x="3168650" y="2127250"/>
          <p14:tracePt t="14987" x="3162300" y="2139950"/>
          <p14:tracePt t="15004" x="3155950" y="2159000"/>
          <p14:tracePt t="15021" x="3149600" y="2159000"/>
          <p14:tracePt t="15021" x="3149600" y="2165350"/>
          <p14:tracePt t="15038" x="3130550" y="2184400"/>
          <p14:tracePt t="15054" x="3111500" y="2209800"/>
          <p14:tracePt t="15071" x="3086100" y="2228850"/>
          <p14:tracePt t="15087" x="3079750" y="2241550"/>
          <p14:tracePt t="15105" x="3060700" y="2260600"/>
          <p14:tracePt t="15121" x="3048000" y="2273300"/>
          <p14:tracePt t="15137" x="3035300" y="2286000"/>
          <p14:tracePt t="15154" x="3016250" y="2305050"/>
          <p14:tracePt t="15171" x="3016250" y="2311400"/>
          <p14:tracePt t="15187" x="3003550" y="2317750"/>
          <p14:tracePt t="15204" x="3003550" y="2324100"/>
          <p14:tracePt t="15221" x="2997200" y="2324100"/>
          <p14:tracePt t="15239" x="2997200" y="2330450"/>
          <p14:tracePt t="15255" x="2990850" y="2336800"/>
          <p14:tracePt t="15271" x="2984500" y="2336800"/>
          <p14:tracePt t="15288" x="2971800" y="2343150"/>
          <p14:tracePt t="15305" x="2965450" y="2343150"/>
          <p14:tracePt t="15321" x="2959100" y="2343150"/>
          <p14:tracePt t="15337" x="2952750" y="2349500"/>
          <p14:tracePt t="15357" x="2946400" y="2349500"/>
          <p14:tracePt t="15381" x="2940050" y="2349500"/>
          <p14:tracePt t="15397" x="2933700" y="2349500"/>
          <p14:tracePt t="15406" x="2927350" y="2355850"/>
          <p14:tracePt t="15421" x="2914650" y="2355850"/>
          <p14:tracePt t="15438" x="2908300" y="2355850"/>
          <p14:tracePt t="15486" x="2901950" y="2355850"/>
          <p14:tracePt t="15509" x="2895600" y="2355850"/>
          <p14:tracePt t="15517" x="2882900" y="2355850"/>
          <p14:tracePt t="15525" x="2876550" y="2362200"/>
          <p14:tracePt t="15538" x="2870200" y="2362200"/>
          <p14:tracePt t="15554" x="2857500" y="2362200"/>
          <p14:tracePt t="15571" x="2851150" y="2362200"/>
          <p14:tracePt t="15950" x="2844800" y="2362200"/>
          <p14:tracePt t="15957" x="2838450" y="2362200"/>
          <p14:tracePt t="15965" x="2832100" y="2362200"/>
          <p14:tracePt t="15973" x="2806700" y="2362200"/>
          <p14:tracePt t="15988" x="2787650" y="2362200"/>
          <p14:tracePt t="16005" x="2730500" y="2362200"/>
          <p14:tracePt t="16022" x="2717800" y="2362200"/>
          <p14:tracePt t="16038" x="2698750" y="2355850"/>
          <p14:tracePt t="16055" x="2673350" y="2349500"/>
          <p14:tracePt t="16072" x="2667000" y="2349500"/>
          <p14:tracePt t="16089" x="2654300" y="2343150"/>
          <p14:tracePt t="16105" x="2628900" y="2336800"/>
          <p14:tracePt t="16122" x="2590800" y="2324100"/>
          <p14:tracePt t="16138" x="2527300" y="2311400"/>
          <p14:tracePt t="16156" x="2495550" y="2305050"/>
          <p14:tracePt t="16172" x="2470150" y="2305050"/>
          <p14:tracePt t="16188" x="2444750" y="2298700"/>
          <p14:tracePt t="16189" x="2425700" y="2298700"/>
          <p14:tracePt t="16205" x="2406650" y="2298700"/>
          <p14:tracePt t="16223" x="2400300" y="2292350"/>
          <p14:tracePt t="16238" x="2393950" y="2292350"/>
          <p14:tracePt t="16262" x="2387600" y="2292350"/>
          <p14:tracePt t="16272" x="2387600" y="2286000"/>
          <p14:tracePt t="16290" x="2374900" y="2286000"/>
          <p14:tracePt t="16305" x="2349500" y="2286000"/>
          <p14:tracePt t="16322" x="2330450" y="2286000"/>
          <p14:tracePt t="16338" x="2324100" y="2286000"/>
          <p14:tracePt t="16421" x="2336800" y="2286000"/>
          <p14:tracePt t="16430" x="2387600" y="2286000"/>
          <p14:tracePt t="16439" x="2444750" y="2286000"/>
          <p14:tracePt t="16455" x="2533650" y="2286000"/>
          <p14:tracePt t="16472" x="2578100" y="2286000"/>
          <p14:tracePt t="16766" x="2590800" y="2286000"/>
          <p14:tracePt t="16773" x="2616200" y="2286000"/>
          <p14:tracePt t="16781" x="2667000" y="2292350"/>
          <p14:tracePt t="16789" x="2717800" y="2298700"/>
          <p14:tracePt t="16805" x="2838450" y="2305050"/>
          <p14:tracePt t="16822" x="2908300" y="2305050"/>
          <p14:tracePt t="16840" x="2933700" y="2305050"/>
          <p14:tracePt t="16856" x="2940050" y="2311400"/>
          <p14:tracePt t="17101" x="2940050" y="2317750"/>
          <p14:tracePt t="17126" x="2940050" y="2330450"/>
          <p14:tracePt t="17133" x="2933700" y="2330450"/>
          <p14:tracePt t="17141" x="2921000" y="2336800"/>
          <p14:tracePt t="17156" x="2914650" y="2336800"/>
          <p14:tracePt t="17174" x="2844800" y="2349500"/>
          <p14:tracePt t="17190" x="2806700" y="2349500"/>
          <p14:tracePt t="17207" x="2774950" y="2349500"/>
          <p14:tracePt t="17223" x="2762250" y="2349500"/>
          <p14:tracePt t="17285" x="2755900" y="2349500"/>
          <p14:tracePt t="17341" x="2749550" y="2349500"/>
          <p14:tracePt t="17357" x="2736850" y="2349500"/>
          <p14:tracePt t="17374" x="2730500" y="2349500"/>
          <p14:tracePt t="17414" x="2724150" y="2349500"/>
          <p14:tracePt t="17421" x="2717800" y="2349500"/>
          <p14:tracePt t="17429" x="2711450" y="2343150"/>
          <p14:tracePt t="17439" x="2711450" y="2336800"/>
          <p14:tracePt t="17457" x="2698750" y="2324100"/>
          <p14:tracePt t="17474" x="2698750" y="2317750"/>
          <p14:tracePt t="17490" x="2698750" y="2305050"/>
          <p14:tracePt t="17507" x="2698750" y="2286000"/>
          <p14:tracePt t="17523" x="2698750" y="2260600"/>
          <p14:tracePt t="17539" x="2698750" y="2241550"/>
          <p14:tracePt t="17558" x="2705100" y="2203450"/>
          <p14:tracePt t="17573" x="2711450" y="2184400"/>
          <p14:tracePt t="17590" x="2717800" y="2171700"/>
          <p14:tracePt t="17606" x="2724150" y="2165350"/>
          <p14:tracePt t="17624" x="2736850" y="2152650"/>
          <p14:tracePt t="17640" x="2749550" y="2152650"/>
          <p14:tracePt t="17656" x="2762250" y="2139950"/>
          <p14:tracePt t="17673" x="2768600" y="2139950"/>
          <p14:tracePt t="17702" x="2781300" y="2139950"/>
          <p14:tracePt t="17709" x="2800350" y="2139950"/>
          <p14:tracePt t="17723" x="2819400" y="2139950"/>
          <p14:tracePt t="17740" x="2870200" y="2139950"/>
          <p14:tracePt t="17758" x="2901950" y="2139950"/>
          <p14:tracePt t="17773" x="2908300" y="2139950"/>
          <p14:tracePt t="17830" x="2914650" y="2139950"/>
          <p14:tracePt t="17837" x="2921000" y="2139950"/>
          <p14:tracePt t="17845" x="2921000" y="2146300"/>
          <p14:tracePt t="17856" x="2933700" y="2165350"/>
          <p14:tracePt t="17873" x="2940050" y="2190750"/>
          <p14:tracePt t="17890" x="2959100" y="2241550"/>
          <p14:tracePt t="17907" x="2959100" y="2286000"/>
          <p14:tracePt t="17923" x="2965450" y="2311400"/>
          <p14:tracePt t="17940" x="2965450" y="2330450"/>
          <p14:tracePt t="17957" x="2965450" y="2336800"/>
          <p14:tracePt t="17975" x="2965450" y="2343150"/>
          <p14:tracePt t="17990" x="2965450" y="2355850"/>
          <p14:tracePt t="18365" x="2959100" y="2362200"/>
          <p14:tracePt t="18373" x="2933700" y="2374900"/>
          <p14:tracePt t="18381" x="2901950" y="2381250"/>
          <p14:tracePt t="18390" x="2863850" y="2387600"/>
          <p14:tracePt t="18407" x="2768600" y="2413000"/>
          <p14:tracePt t="18424" x="2686050" y="2438400"/>
          <p14:tracePt t="18441" x="2609850" y="2463800"/>
          <p14:tracePt t="18457" x="2552700" y="2476500"/>
          <p14:tracePt t="18474" x="2520950" y="2482850"/>
          <p14:tracePt t="18491" x="2489200" y="2482850"/>
          <p14:tracePt t="18509" x="2470150" y="2495550"/>
          <p14:tracePt t="18509" x="2457450" y="2501900"/>
          <p14:tracePt t="18524" x="2451100" y="2508250"/>
          <p14:tracePt t="18540" x="2444750" y="2520950"/>
          <p14:tracePt t="18541" x="2438400" y="2520950"/>
          <p14:tracePt t="18557" x="2432050" y="2520950"/>
          <p14:tracePt t="18575" x="2425700" y="2527300"/>
          <p14:tracePt t="18590" x="2419350" y="2533650"/>
          <p14:tracePt t="18607" x="2413000" y="2533650"/>
          <p14:tracePt t="18624" x="2406650" y="2540000"/>
          <p14:tracePt t="18641" x="2393950" y="2552700"/>
          <p14:tracePt t="18657" x="2374900" y="2578100"/>
          <p14:tracePt t="18674" x="2368550" y="2590800"/>
          <p14:tracePt t="18691" x="2362200" y="2597150"/>
          <p14:tracePt t="18709" x="2362200" y="2603500"/>
          <p14:tracePt t="18733" x="2355850" y="2603500"/>
          <p14:tracePt t="18741" x="2349500" y="2609850"/>
          <p14:tracePt t="18758" x="2343150" y="2616200"/>
          <p14:tracePt t="18775" x="2336800" y="2616200"/>
          <p14:tracePt t="18791" x="2330450" y="2622550"/>
          <p14:tracePt t="18822" x="2317750" y="2622550"/>
          <p14:tracePt t="18829" x="2311400" y="2622550"/>
          <p14:tracePt t="18842" x="2305050" y="2622550"/>
          <p14:tracePt t="18857" x="2273300" y="2622550"/>
          <p14:tracePt t="18874" x="2241550" y="2603500"/>
          <p14:tracePt t="18891" x="2222500" y="2590800"/>
          <p14:tracePt t="18908" x="2209800" y="2578100"/>
          <p14:tracePt t="18925" x="2203450" y="2571750"/>
          <p14:tracePt t="18941" x="2197100" y="2552700"/>
          <p14:tracePt t="18958" x="2190750" y="2546350"/>
          <p14:tracePt t="18975" x="2184400" y="2527300"/>
          <p14:tracePt t="18991" x="2184400" y="2501900"/>
          <p14:tracePt t="19007" x="2184400" y="2489200"/>
          <p14:tracePt t="19024" x="2184400" y="2476500"/>
          <p14:tracePt t="19042" x="2184400" y="2470150"/>
          <p14:tracePt t="19058" x="2184400" y="2451100"/>
          <p14:tracePt t="19074" x="2184400" y="2432050"/>
          <p14:tracePt t="19091" x="2184400" y="2406650"/>
          <p14:tracePt t="19109" x="2184400" y="2381250"/>
          <p14:tracePt t="19109" x="2190750" y="2368550"/>
          <p14:tracePt t="19125" x="2197100" y="2362200"/>
          <p14:tracePt t="19125" x="2203450" y="2355850"/>
          <p14:tracePt t="19141" x="2203450" y="2349500"/>
          <p14:tracePt t="19158" x="2216150" y="2343150"/>
          <p14:tracePt t="19175" x="2222500" y="2336800"/>
          <p14:tracePt t="19191" x="2235200" y="2336800"/>
          <p14:tracePt t="19208" x="2247900" y="2336800"/>
          <p14:tracePt t="19224" x="2266950" y="2336800"/>
          <p14:tracePt t="19242" x="2279650" y="2336800"/>
          <p14:tracePt t="19258" x="2317750" y="2336800"/>
          <p14:tracePt t="19275" x="2349500" y="2343150"/>
          <p14:tracePt t="19291" x="2381250" y="2343150"/>
          <p14:tracePt t="19309" x="2381250" y="2349500"/>
          <p14:tracePt t="19325" x="2387600" y="2349500"/>
          <p14:tracePt t="19341" x="2413000" y="2381250"/>
          <p14:tracePt t="19358" x="2419350" y="2381250"/>
          <p14:tracePt t="19376" x="2425700" y="2387600"/>
          <p14:tracePt t="19391" x="2432050" y="2406650"/>
          <p14:tracePt t="19408" x="2438400" y="2413000"/>
          <p14:tracePt t="19425" x="2438400" y="2419350"/>
          <p14:tracePt t="19442" x="2438400" y="2432050"/>
          <p14:tracePt t="19458" x="2444750" y="2444750"/>
          <p14:tracePt t="19475" x="2444750" y="2470150"/>
          <p14:tracePt t="19491" x="2444750" y="2495550"/>
          <p14:tracePt t="19509" x="2444750" y="2514600"/>
          <p14:tracePt t="19534" x="2444750" y="2520950"/>
          <p14:tracePt t="19542" x="2444750" y="2527300"/>
          <p14:tracePt t="19558" x="2444750" y="2540000"/>
          <p14:tracePt t="19576" x="2438400" y="2571750"/>
          <p14:tracePt t="19592" x="2432050" y="2590800"/>
          <p14:tracePt t="19608" x="2419350" y="2603500"/>
          <p14:tracePt t="19625" x="2413000" y="2616200"/>
          <p14:tracePt t="19643" x="2400300" y="2628900"/>
          <p14:tracePt t="19662" x="2393950" y="2628900"/>
          <p14:tracePt t="19685" x="2387600" y="2635250"/>
          <p14:tracePt t="19694" x="2381250" y="2635250"/>
          <p14:tracePt t="19709" x="2381250" y="2641600"/>
          <p14:tracePt t="19725" x="2374900" y="2641600"/>
          <p14:tracePt t="19742" x="2336800" y="2641600"/>
          <p14:tracePt t="19758" x="2317750" y="2641600"/>
          <p14:tracePt t="19776" x="2292350" y="2647950"/>
          <p14:tracePt t="19792" x="2273300" y="2647950"/>
          <p14:tracePt t="19808" x="2260600" y="2647950"/>
          <p14:tracePt t="19829" x="2254250" y="2647950"/>
          <p14:tracePt t="19843" x="2247900" y="2647950"/>
          <p14:tracePt t="19858" x="2228850" y="2635250"/>
          <p14:tracePt t="19875" x="2222500" y="2628900"/>
          <p14:tracePt t="19892" x="2216150" y="2616200"/>
          <p14:tracePt t="19910" x="2203450" y="2584450"/>
          <p14:tracePt t="19925" x="2184400" y="2552700"/>
          <p14:tracePt t="19942" x="2178050" y="2520950"/>
          <p14:tracePt t="19958" x="2178050" y="2489200"/>
          <p14:tracePt t="19976" x="2171700" y="2470150"/>
          <p14:tracePt t="19992" x="2171700" y="2451100"/>
          <p14:tracePt t="20009" x="2171700" y="2438400"/>
          <p14:tracePt t="20025" x="2171700" y="2419350"/>
          <p14:tracePt t="20043" x="2171700" y="2406650"/>
          <p14:tracePt t="20059" x="2171700" y="2400300"/>
          <p14:tracePt t="20075" x="2171700" y="2387600"/>
          <p14:tracePt t="20092" x="2190750" y="2381250"/>
          <p14:tracePt t="20110" x="2228850" y="2374900"/>
          <p14:tracePt t="20125" x="2260600" y="2362200"/>
          <p14:tracePt t="20142" x="2292350" y="2362200"/>
          <p14:tracePt t="20159" x="2324100" y="2362200"/>
          <p14:tracePt t="20176" x="2336800" y="2362200"/>
          <p14:tracePt t="20192" x="2355850" y="2368550"/>
          <p14:tracePt t="20209" x="2387600" y="2393950"/>
          <p14:tracePt t="20225" x="2413000" y="2419350"/>
          <p14:tracePt t="20243" x="2419350" y="2438400"/>
          <p14:tracePt t="20259" x="2425700" y="2457450"/>
          <p14:tracePt t="20276" x="2432050" y="2470150"/>
          <p14:tracePt t="20294" x="2432050" y="2476500"/>
          <p14:tracePt t="20310" x="2438400" y="2476500"/>
          <p14:tracePt t="20326" x="2438400" y="2489200"/>
          <p14:tracePt t="20343" x="2438400" y="2501900"/>
          <p14:tracePt t="20359" x="2438400" y="2514600"/>
          <p14:tracePt t="20376" x="2438400" y="2533650"/>
          <p14:tracePt t="20392" x="2438400" y="2540000"/>
          <p14:tracePt t="20409" x="2438400" y="2552700"/>
          <p14:tracePt t="20426" x="2438400" y="2559050"/>
          <p14:tracePt t="20444" x="2432050" y="2578100"/>
          <p14:tracePt t="20459" x="2432050" y="2590800"/>
          <p14:tracePt t="20476" x="2413000" y="2603500"/>
          <p14:tracePt t="20493" x="2406650" y="2616200"/>
          <p14:tracePt t="20511" x="2393950" y="2628900"/>
          <p14:tracePt t="20854" x="2432050" y="2603500"/>
          <p14:tracePt t="20862" x="2470150" y="2578100"/>
          <p14:tracePt t="20870" x="2514600" y="2559050"/>
          <p14:tracePt t="20878" x="2565400" y="2527300"/>
          <p14:tracePt t="20893" x="2603500" y="2501900"/>
          <p14:tracePt t="20909" x="2679700" y="2438400"/>
          <p14:tracePt t="20927" x="2711450" y="2400300"/>
          <p14:tracePt t="20943" x="2717800" y="2387600"/>
          <p14:tracePt t="20959" x="2730500" y="2368550"/>
          <p14:tracePt t="20976" x="2736850" y="2349500"/>
          <p14:tracePt t="20994" x="2755900" y="2330450"/>
          <p14:tracePt t="21010" x="2774950" y="2311400"/>
          <p14:tracePt t="21026" x="2787650" y="2298700"/>
          <p14:tracePt t="21043" x="2806700" y="2279650"/>
          <p14:tracePt t="21060" x="2819400" y="2266950"/>
          <p14:tracePt t="21077" x="2838450" y="2254250"/>
          <p14:tracePt t="21078" x="2844800" y="2241550"/>
          <p14:tracePt t="21093" x="2857500" y="2209800"/>
          <p14:tracePt t="21110" x="2863850" y="2197100"/>
          <p14:tracePt t="21127" x="2876550" y="2190750"/>
          <p14:tracePt t="21143" x="2876550" y="2184400"/>
          <p14:tracePt t="21160" x="2876550" y="2178050"/>
          <p14:tracePt t="21176" x="2882900" y="2165350"/>
          <p14:tracePt t="21194" x="2882900" y="2159000"/>
          <p14:tracePt t="21210" x="2882900" y="2152650"/>
          <p14:tracePt t="21226" x="2889250" y="2146300"/>
          <p14:tracePt t="21243" x="2889250" y="2139950"/>
          <p14:tracePt t="21261" x="2901950" y="2133600"/>
          <p14:tracePt t="21277" x="2921000" y="2120900"/>
          <p14:tracePt t="21278" x="2933700" y="2114550"/>
          <p14:tracePt t="21294" x="2971800" y="2101850"/>
          <p14:tracePt t="21310" x="3022600" y="2082800"/>
          <p14:tracePt t="21328" x="3098800" y="2070100"/>
          <p14:tracePt t="21343" x="3149600" y="2051050"/>
          <p14:tracePt t="21360" x="3168650" y="2044700"/>
          <p14:tracePt t="22150" x="3155950" y="2044700"/>
          <p14:tracePt t="22158" x="3143250" y="2044700"/>
          <p14:tracePt t="22166" x="3124200" y="2038350"/>
          <p14:tracePt t="22177" x="3105150" y="2038350"/>
          <p14:tracePt t="22194" x="3073400" y="2038350"/>
          <p14:tracePt t="22211" x="3054350" y="2032000"/>
          <p14:tracePt t="22287" x="3048000" y="2032000"/>
          <p14:tracePt t="22310" x="3041650" y="2032000"/>
          <p14:tracePt t="22318" x="3035300" y="2032000"/>
          <p14:tracePt t="22334" x="3028950" y="2032000"/>
          <p14:tracePt t="22344" x="3022600" y="2032000"/>
          <p14:tracePt t="22374" x="3016250" y="2032000"/>
          <p14:tracePt t="22390" x="3009900" y="2038350"/>
          <p14:tracePt t="22415" x="3003550" y="2038350"/>
          <p14:tracePt t="22422" x="3003550" y="2044700"/>
          <p14:tracePt t="22438" x="2997200" y="2044700"/>
          <p14:tracePt t="22446" x="2990850" y="2044700"/>
          <p14:tracePt t="22486" x="2984500" y="2044700"/>
          <p14:tracePt t="22502" x="2978150" y="2044700"/>
          <p14:tracePt t="22510" x="2978150" y="2051050"/>
          <p14:tracePt t="22518" x="2971800" y="2051050"/>
          <p14:tracePt t="22550" x="2965450" y="2051050"/>
          <p14:tracePt t="22902" x="2952750" y="2057400"/>
          <p14:tracePt t="22910" x="2946400" y="2057400"/>
          <p14:tracePt t="22918" x="2933700" y="2057400"/>
          <p14:tracePt t="22928" x="2914650" y="2057400"/>
          <p14:tracePt t="22945" x="2889250" y="2057400"/>
          <p14:tracePt t="22962" x="2882900" y="2057400"/>
          <p14:tracePt t="23678" x="2876550" y="2076450"/>
          <p14:tracePt t="23686" x="2876550" y="2114550"/>
          <p14:tracePt t="23695" x="2882900" y="2152650"/>
          <p14:tracePt t="23712" x="2889250" y="2197100"/>
          <p14:tracePt t="23729" x="2895600" y="2241550"/>
          <p14:tracePt t="23747" x="2901950" y="2286000"/>
          <p14:tracePt t="23762" x="2908300" y="2305050"/>
          <p14:tracePt t="23779" x="2914650" y="2324100"/>
          <p14:tracePt t="23815" x="2914650" y="2330450"/>
          <p14:tracePt t="23830" x="2914650" y="2336800"/>
          <p14:tracePt t="23950" x="2914650" y="2343150"/>
          <p14:tracePt t="24111" x="2908300" y="2349500"/>
          <p14:tracePt t="24119" x="2895600" y="2355850"/>
          <p14:tracePt t="24129" x="2889250" y="2355850"/>
          <p14:tracePt t="24146" x="2870200" y="2355850"/>
          <p14:tracePt t="24163" x="2838450" y="2355850"/>
          <p14:tracePt t="24180" x="2819400" y="2355850"/>
          <p14:tracePt t="24196" x="2794000" y="2355850"/>
          <p14:tracePt t="24213" x="2781300" y="2355850"/>
          <p14:tracePt t="24229" x="2774950" y="2355850"/>
          <p14:tracePt t="24247" x="2768600" y="2355850"/>
          <p14:tracePt t="24278" x="2755900" y="2343150"/>
          <p14:tracePt t="24286" x="2755900" y="2330450"/>
          <p14:tracePt t="24296" x="2749550" y="2324100"/>
          <p14:tracePt t="24314" x="2743200" y="2305050"/>
          <p14:tracePt t="24329" x="2736850" y="2286000"/>
          <p14:tracePt t="24346" x="2730500" y="2254250"/>
          <p14:tracePt t="24363" x="2724150" y="2228850"/>
          <p14:tracePt t="24380" x="2724150" y="2203450"/>
          <p14:tracePt t="24396" x="2724150" y="2190750"/>
          <p14:tracePt t="24413" x="2724150" y="2178050"/>
          <p14:tracePt t="24415" x="2724150" y="2171700"/>
          <p14:tracePt t="24430" x="2724150" y="2165350"/>
          <p14:tracePt t="24447" x="2755900" y="2146300"/>
          <p14:tracePt t="24463" x="2781300" y="2139950"/>
          <p14:tracePt t="24479" x="2819400" y="2133600"/>
          <p14:tracePt t="24496" x="2857500" y="2133600"/>
          <p14:tracePt t="24514" x="2895600" y="2133600"/>
          <p14:tracePt t="24530" x="2901950" y="2133600"/>
          <p14:tracePt t="24546" x="2908300" y="2133600"/>
          <p14:tracePt t="24563" x="2921000" y="2146300"/>
          <p14:tracePt t="24581" x="2927350" y="2159000"/>
          <p14:tracePt t="24596" x="2933700" y="2178050"/>
          <p14:tracePt t="24613" x="2933700" y="2197100"/>
          <p14:tracePt t="24614" x="2933700" y="2203450"/>
          <p14:tracePt t="24630" x="2933700" y="2222500"/>
          <p14:tracePt t="24647" x="2933700" y="2241550"/>
          <p14:tracePt t="24663" x="2933700" y="2254250"/>
          <p14:tracePt t="24680" x="2933700" y="2273300"/>
          <p14:tracePt t="24696" x="2927350" y="2286000"/>
          <p14:tracePt t="24715" x="2908300" y="2311400"/>
          <p14:tracePt t="24730" x="2882900" y="2330450"/>
          <p14:tracePt t="24746" x="2857500" y="2343150"/>
          <p14:tracePt t="24763" x="2832100" y="2355850"/>
          <p14:tracePt t="24781" x="2787650" y="2374900"/>
          <p14:tracePt t="24796" x="2711450" y="2406650"/>
          <p14:tracePt t="24814" x="2565400" y="2476500"/>
          <p14:tracePt t="24830" x="2476500" y="2514600"/>
          <p14:tracePt t="24848" x="2432050" y="2533650"/>
          <p14:tracePt t="24863" x="2393950" y="2546350"/>
          <p14:tracePt t="24887" x="2387600" y="2552700"/>
          <p14:tracePt t="24927" x="2381250" y="2559050"/>
          <p14:tracePt t="24934" x="2374900" y="2559050"/>
          <p14:tracePt t="24947" x="2374900" y="2565400"/>
          <p14:tracePt t="24963" x="2368550" y="2571750"/>
          <p14:tracePt t="25023" x="2362200" y="2571750"/>
          <p14:tracePt t="25030" x="2349500" y="2578100"/>
          <p14:tracePt t="25038" x="2343150" y="2584450"/>
          <p14:tracePt t="25047" x="2330450" y="2584450"/>
          <p14:tracePt t="25063" x="2311400" y="2590800"/>
          <p14:tracePt t="25080" x="2305050" y="2597150"/>
          <p14:tracePt t="25097" x="2298700" y="2603500"/>
          <p14:tracePt t="25207" x="2286000" y="2597150"/>
          <p14:tracePt t="25215" x="2266950" y="2571750"/>
          <p14:tracePt t="25222" x="2241550" y="2546350"/>
          <p14:tracePt t="25230" x="2216150" y="2533650"/>
          <p14:tracePt t="25247" x="2171700" y="2501900"/>
          <p14:tracePt t="25264" x="2165350" y="2489200"/>
          <p14:tracePt t="25281" x="2146300" y="2463800"/>
          <p14:tracePt t="25297" x="2146300" y="2451100"/>
          <p14:tracePt t="25314" x="2146300" y="2425700"/>
          <p14:tracePt t="25330" x="2146300" y="2413000"/>
          <p14:tracePt t="25348" x="2146300" y="2381250"/>
          <p14:tracePt t="25364" x="2146300" y="2349500"/>
          <p14:tracePt t="25380" x="2165350" y="2311400"/>
          <p14:tracePt t="25397" x="2184400" y="2286000"/>
          <p14:tracePt t="25398" x="2190750" y="2279650"/>
          <p14:tracePt t="25415" x="2203450" y="2273300"/>
          <p14:tracePt t="25430" x="2228850" y="2266950"/>
          <p14:tracePt t="25447" x="2266950" y="2266950"/>
          <p14:tracePt t="25464" x="2324100" y="2279650"/>
          <p14:tracePt t="25481" x="2362200" y="2305050"/>
          <p14:tracePt t="25497" x="2381250" y="2324100"/>
          <p14:tracePt t="25514" x="2400300" y="2355850"/>
          <p14:tracePt t="25530" x="2413000" y="2374900"/>
          <p14:tracePt t="25548" x="2425700" y="2413000"/>
          <p14:tracePt t="25564" x="2425700" y="2438400"/>
          <p14:tracePt t="25580" x="2425700" y="2457450"/>
          <p14:tracePt t="25597" x="2425700" y="2476500"/>
          <p14:tracePt t="25616" x="2425700" y="2495550"/>
          <p14:tracePt t="25630" x="2425700" y="2508250"/>
          <p14:tracePt t="25647" x="2425700" y="2527300"/>
          <p14:tracePt t="25664" x="2425700" y="2540000"/>
          <p14:tracePt t="25682" x="2419350" y="2552700"/>
          <p14:tracePt t="25697" x="2419350" y="2565400"/>
          <p14:tracePt t="25714" x="2413000" y="2565400"/>
          <p14:tracePt t="25731" x="2413000" y="2571750"/>
          <p14:tracePt t="25748" x="2406650" y="2578100"/>
          <p14:tracePt t="25764" x="2400300" y="2590800"/>
          <p14:tracePt t="25781" x="2393950" y="2597150"/>
          <p14:tracePt t="26462" x="2393950" y="2603500"/>
          <p14:tracePt t="26478" x="2393950" y="2616200"/>
          <p14:tracePt t="26486" x="2419350" y="2622550"/>
          <p14:tracePt t="26498" x="2451100" y="2635250"/>
          <p14:tracePt t="26515" x="2533650" y="2660650"/>
          <p14:tracePt t="26532" x="2590800" y="2686050"/>
          <p14:tracePt t="26548" x="2628900" y="2705100"/>
          <p14:tracePt t="26565" x="2654300" y="2717800"/>
          <p14:tracePt t="26581" x="2692400" y="2749550"/>
          <p14:tracePt t="26600" x="2774950" y="2794000"/>
          <p14:tracePt t="26615" x="2813050" y="2819400"/>
          <p14:tracePt t="26631" x="2838450" y="2825750"/>
          <p14:tracePt t="26648" x="2844800" y="2825750"/>
          <p14:tracePt t="26666" x="2851150" y="2832100"/>
          <p14:tracePt t="26682" x="2857500" y="2838450"/>
          <p14:tracePt t="26698" x="2863850" y="2838450"/>
          <p14:tracePt t="26715" x="2870200" y="2844800"/>
          <p14:tracePt t="26732" x="2870200" y="2851150"/>
          <p14:tracePt t="26748" x="2876550" y="2857500"/>
          <p14:tracePt t="26830" x="2882900" y="2863850"/>
          <p14:tracePt t="26839" x="2889250" y="2876550"/>
          <p14:tracePt t="27447" x="2901950" y="2876550"/>
          <p14:tracePt t="27454" x="2914650" y="2876550"/>
          <p14:tracePt t="27466" x="2933700" y="2876550"/>
          <p14:tracePt t="27482" x="2946400" y="2876550"/>
          <p14:tracePt t="27583" x="2952750" y="2876550"/>
          <p14:tracePt t="27590" x="2959100" y="2876550"/>
          <p14:tracePt t="27599" x="2971800" y="2876550"/>
          <p14:tracePt t="27616" x="3016250" y="2876550"/>
          <p14:tracePt t="27632" x="3060700" y="2876550"/>
          <p14:tracePt t="27649" x="3086100" y="2876550"/>
          <p14:tracePt t="27667" x="3092450" y="2876550"/>
          <p14:tracePt t="27687" x="3098800" y="2876550"/>
          <p14:tracePt t="27699" x="3105150" y="2876550"/>
          <p14:tracePt t="27716" x="3117850" y="2876550"/>
          <p14:tracePt t="27743" x="3124200" y="2876550"/>
          <p14:tracePt t="28143" x="3130550" y="2876550"/>
          <p14:tracePt t="28151" x="3143250" y="2876550"/>
          <p14:tracePt t="28159" x="3175000" y="2876550"/>
          <p14:tracePt t="28166" x="3213100" y="2876550"/>
          <p14:tracePt t="28183" x="3251200" y="2876550"/>
          <p14:tracePt t="28200" x="3276600" y="2876550"/>
          <p14:tracePt t="28218" x="3282950" y="2876550"/>
          <p14:tracePt t="28407" x="3289300" y="2876550"/>
          <p14:tracePt t="28415" x="3295650" y="2876550"/>
          <p14:tracePt t="28422" x="3314700" y="2876550"/>
          <p14:tracePt t="28433" x="3340100" y="2876550"/>
          <p14:tracePt t="28450" x="3390900" y="2876550"/>
          <p14:tracePt t="28466" x="3435350" y="2876550"/>
          <p14:tracePt t="28484" x="3454400" y="2876550"/>
          <p14:tracePt t="29015" x="3460750" y="2876550"/>
          <p14:tracePt t="29031" x="3448050" y="2876550"/>
          <p14:tracePt t="29038" x="3403600" y="2895600"/>
          <p14:tracePt t="29050" x="3352800" y="2921000"/>
          <p14:tracePt t="29067" x="3232150" y="2971800"/>
          <p14:tracePt t="29085" x="3130550" y="3003550"/>
          <p14:tracePt t="29100" x="3067050" y="3028950"/>
          <p14:tracePt t="29117" x="3041650" y="3048000"/>
          <p14:tracePt t="29118" x="3028950" y="3048000"/>
          <p14:tracePt t="29134" x="3016250" y="3060700"/>
          <p14:tracePt t="29152" x="2984500" y="3079750"/>
          <p14:tracePt t="29167" x="2971800" y="3098800"/>
          <p14:tracePt t="29184" x="2952750" y="3117850"/>
          <p14:tracePt t="29201" x="2946400" y="3130550"/>
          <p14:tracePt t="29263" x="2940050" y="3130550"/>
          <p14:tracePt t="29279" x="2940050" y="3136900"/>
          <p14:tracePt t="29295" x="2933700" y="3143250"/>
          <p14:tracePt t="29303" x="2933700" y="3149600"/>
          <p14:tracePt t="29311" x="2933700" y="3155950"/>
          <p14:tracePt t="29319" x="2927350" y="3168650"/>
          <p14:tracePt t="29334" x="2921000" y="3175000"/>
          <p14:tracePt t="29375" x="2914650" y="3181350"/>
          <p14:tracePt t="29408" x="2908300" y="3181350"/>
          <p14:tracePt t="29431" x="2901950" y="3187700"/>
          <p14:tracePt t="29470" x="2895600" y="3187700"/>
          <p14:tracePt t="29479" x="2889250" y="3187700"/>
          <p14:tracePt t="29486" x="2889250" y="3194050"/>
          <p14:tracePt t="29503" x="2876550" y="3194050"/>
          <p14:tracePt t="29518" x="2863850" y="3194050"/>
          <p14:tracePt t="29519" x="2844800" y="3187700"/>
          <p14:tracePt t="29534" x="2800350" y="3168650"/>
          <p14:tracePt t="29552" x="2774950" y="3155950"/>
          <p14:tracePt t="29568" x="2768600" y="3155950"/>
          <p14:tracePt t="29584" x="2762250" y="3143250"/>
          <p14:tracePt t="29601" x="2743200" y="3117850"/>
          <p14:tracePt t="29619" x="2730500" y="3086100"/>
          <p14:tracePt t="29634" x="2717800" y="3041650"/>
          <p14:tracePt t="29651" x="2705100" y="2990850"/>
          <p14:tracePt t="29668" x="2705100" y="2959100"/>
          <p14:tracePt t="29685" x="2705100" y="2933700"/>
          <p14:tracePt t="29701" x="2705100" y="2914650"/>
          <p14:tracePt t="29718" x="2711450" y="2895600"/>
          <p14:tracePt t="29735" x="2730500" y="2876550"/>
          <p14:tracePt t="29752" x="2743200" y="2870200"/>
          <p14:tracePt t="29768" x="2774950" y="2870200"/>
          <p14:tracePt t="29784" x="2819400" y="2870200"/>
          <p14:tracePt t="29801" x="2882900" y="2889250"/>
          <p14:tracePt t="29819" x="2914650" y="2901950"/>
          <p14:tracePt t="29835" x="2921000" y="2908300"/>
          <p14:tracePt t="29852" x="2933700" y="2927350"/>
          <p14:tracePt t="29868" x="2933700" y="2940050"/>
          <p14:tracePt t="29886" x="2940050" y="2959100"/>
          <p14:tracePt t="29901" x="2940050" y="2978150"/>
          <p14:tracePt t="29918" x="2940050" y="2997200"/>
          <p14:tracePt t="29919" x="2940050" y="3003550"/>
          <p14:tracePt t="29935" x="2940050" y="3022600"/>
          <p14:tracePt t="29952" x="2940050" y="3035300"/>
          <p14:tracePt t="29968" x="2940050" y="3048000"/>
          <p14:tracePt t="29985" x="2940050" y="3067050"/>
          <p14:tracePt t="30001" x="2933700" y="3086100"/>
          <p14:tracePt t="30023" x="2933700" y="3092450"/>
          <p14:tracePt t="30035" x="2933700" y="3098800"/>
          <p14:tracePt t="30051" x="2933700" y="3105150"/>
          <p14:tracePt t="30068" x="2921000" y="3117850"/>
          <p14:tracePt t="30086" x="2914650" y="3130550"/>
          <p14:tracePt t="30086" x="2901950" y="3149600"/>
          <p14:tracePt t="30101" x="2889250" y="3162300"/>
          <p14:tracePt t="30118" x="2863850" y="3187700"/>
          <p14:tracePt t="30119" x="2851150" y="3200400"/>
          <p14:tracePt t="30135" x="2825750" y="3232150"/>
          <p14:tracePt t="30152" x="2794000" y="3257550"/>
          <p14:tracePt t="30168" x="2749550" y="3289300"/>
          <p14:tracePt t="30185" x="2705100" y="3308350"/>
          <p14:tracePt t="30201" x="2660650" y="3327400"/>
          <p14:tracePt t="30219" x="2628900" y="3340100"/>
          <p14:tracePt t="30235" x="2597150" y="3359150"/>
          <p14:tracePt t="30251" x="2590800" y="3371850"/>
          <p14:tracePt t="30268" x="2584450" y="3371850"/>
          <p14:tracePt t="30359" x="2578100" y="3378200"/>
          <p14:tracePt t="30367" x="2571750" y="3378200"/>
          <p14:tracePt t="30375" x="2571750" y="3384550"/>
          <p14:tracePt t="30399" x="2565400" y="3384550"/>
          <p14:tracePt t="30407" x="2559050" y="3390900"/>
          <p14:tracePt t="30419" x="2546350" y="3397250"/>
          <p14:tracePt t="30436" x="2527300" y="3397250"/>
          <p14:tracePt t="30452" x="2514600" y="3403600"/>
          <p14:tracePt t="30469" x="2495550" y="3403600"/>
          <p14:tracePt t="30485" x="2463800" y="3416300"/>
          <p14:tracePt t="30503" x="2425700" y="3429000"/>
          <p14:tracePt t="30519" x="2393950" y="3429000"/>
          <p14:tracePt t="30535" x="2362200" y="3435350"/>
          <p14:tracePt t="30552" x="2343150" y="3435350"/>
          <p14:tracePt t="30570" x="2324100" y="3441700"/>
          <p14:tracePt t="30585" x="2311400" y="3441700"/>
          <p14:tracePt t="30602" x="2298700" y="3441700"/>
          <p14:tracePt t="30619" x="2266950" y="3441700"/>
          <p14:tracePt t="30636" x="2235200" y="3441700"/>
          <p14:tracePt t="30652" x="2216150" y="3441700"/>
          <p14:tracePt t="30668" x="2209800" y="3441700"/>
          <p14:tracePt t="30704" x="2203450" y="3441700"/>
          <p14:tracePt t="30711" x="2197100" y="3441700"/>
          <p14:tracePt t="30719" x="2184400" y="3441700"/>
          <p14:tracePt t="30735" x="2159000" y="3429000"/>
          <p14:tracePt t="30752" x="2152650" y="3422650"/>
          <p14:tracePt t="30769" x="2139950" y="3397250"/>
          <p14:tracePt t="30786" x="2133600" y="3365500"/>
          <p14:tracePt t="30802" x="2114550" y="3321050"/>
          <p14:tracePt t="30819" x="2101850" y="3263900"/>
          <p14:tracePt t="30836" x="2095500" y="3238500"/>
          <p14:tracePt t="30853" x="2095500" y="3219450"/>
          <p14:tracePt t="30869" x="2095500" y="3194050"/>
          <p14:tracePt t="30885" x="2095500" y="3175000"/>
          <p14:tracePt t="30902" x="2101850" y="3155950"/>
          <p14:tracePt t="30920" x="2127250" y="3124200"/>
          <p14:tracePt t="30936" x="2133600" y="3117850"/>
          <p14:tracePt t="30959" x="2139950" y="3117850"/>
          <p14:tracePt t="30969" x="2152650" y="3117850"/>
          <p14:tracePt t="30986" x="2222500" y="3117850"/>
          <p14:tracePt t="31002" x="2317750" y="3136900"/>
          <p14:tracePt t="31019" x="2387600" y="3155950"/>
          <p14:tracePt t="31035" x="2413000" y="3168650"/>
          <p14:tracePt t="31054" x="2419350" y="3175000"/>
          <p14:tracePt t="31069" x="2425700" y="3206750"/>
          <p14:tracePt t="31086" x="2432050" y="3225800"/>
          <p14:tracePt t="31087" x="2438400" y="3238500"/>
          <p14:tracePt t="31103" x="2438400" y="3263900"/>
          <p14:tracePt t="31120" x="2438400" y="3302000"/>
          <p14:tracePt t="31136" x="2438400" y="3346450"/>
          <p14:tracePt t="31152" x="2432050" y="3378200"/>
          <p14:tracePt t="31169" x="2419350" y="3409950"/>
          <p14:tracePt t="31187" x="2419350" y="3416300"/>
          <p14:tracePt t="31202" x="2419350" y="3429000"/>
          <p14:tracePt t="31328" x="2419350" y="3422650"/>
          <p14:tracePt t="31335" x="2419350" y="3416300"/>
          <p14:tracePt t="31343" x="2425700" y="3409950"/>
          <p14:tracePt t="31353" x="2438400" y="3390900"/>
          <p14:tracePt t="31369" x="2470150" y="3365500"/>
          <p14:tracePt t="31386" x="2520950" y="3327400"/>
          <p14:tracePt t="31404" x="2590800" y="3282950"/>
          <p14:tracePt t="31419" x="2673350" y="3232150"/>
          <p14:tracePt t="31436" x="2730500" y="3187700"/>
          <p14:tracePt t="31453" x="2755900" y="3162300"/>
          <p14:tracePt t="31471" x="2794000" y="3136900"/>
          <p14:tracePt t="31486" x="2819400" y="3124200"/>
          <p14:tracePt t="31503" x="2901950" y="3092450"/>
          <p14:tracePt t="31519" x="2952750" y="3073400"/>
          <p14:tracePt t="31537" x="2984500" y="3048000"/>
          <p14:tracePt t="31553" x="3003550" y="3028950"/>
          <p14:tracePt t="31569" x="3016250" y="3009900"/>
          <p14:tracePt t="31591" x="3022600" y="3003550"/>
          <p14:tracePt t="31607" x="3028950" y="2997200"/>
          <p14:tracePt t="31623" x="3035300" y="2990850"/>
          <p14:tracePt t="31639" x="3035300" y="2984500"/>
          <p14:tracePt t="31653" x="3041650" y="2978150"/>
          <p14:tracePt t="31671" x="3048000" y="2965450"/>
          <p14:tracePt t="31686" x="3054350" y="2952750"/>
          <p14:tracePt t="31703" x="3060700" y="2946400"/>
          <p14:tracePt t="31727" x="3060700" y="2940050"/>
          <p14:tracePt t="31737" x="3060700" y="2933700"/>
          <p14:tracePt t="31753" x="3067050" y="2921000"/>
          <p14:tracePt t="31770" x="3067050" y="2901950"/>
          <p14:tracePt t="31847" x="3067050" y="2889250"/>
          <p14:tracePt t="31863" x="3067050" y="2882900"/>
          <p14:tracePt t="31879" x="3067050" y="2870200"/>
          <p14:tracePt t="31895" x="3073400" y="2863850"/>
          <p14:tracePt t="31944" x="3079750" y="2857500"/>
          <p14:tracePt t="31976" x="3086100" y="2851150"/>
          <p14:tracePt t="32007" x="3092450" y="2844800"/>
          <p14:tracePt t="32367" x="3098800" y="2844800"/>
          <p14:tracePt t="32391" x="3105150" y="2844800"/>
          <p14:tracePt t="32415" x="3111500" y="2844800"/>
          <p14:tracePt t="32431" x="3117850" y="2844800"/>
          <p14:tracePt t="32480" x="3124200" y="2844800"/>
          <p14:tracePt t="32495" x="3130550" y="2844800"/>
          <p14:tracePt t="32951" x="3124200" y="2844800"/>
          <p14:tracePt t="32968" x="3117850" y="2844800"/>
          <p14:tracePt t="33127" x="3111500" y="2844800"/>
          <p14:tracePt t="33135" x="3111500" y="2832100"/>
          <p14:tracePt t="33168" x="3111500" y="2825750"/>
          <p14:tracePt t="33175" x="3105150" y="2819400"/>
          <p14:tracePt t="33247" x="3105150" y="2813050"/>
          <p14:tracePt t="33255" x="3098800" y="2800350"/>
          <p14:tracePt t="33263" x="3098800" y="2794000"/>
          <p14:tracePt t="33271" x="3092450" y="2781300"/>
          <p14:tracePt t="33288" x="3092450" y="2774950"/>
          <p14:tracePt t="33304" x="3092450" y="2762250"/>
          <p14:tracePt t="33327" x="3092450" y="2755900"/>
          <p14:tracePt t="33343" x="3092450" y="2749550"/>
          <p14:tracePt t="33375" x="3092450" y="2743200"/>
          <p14:tracePt t="33383" x="3092450" y="2730500"/>
          <p14:tracePt t="33399" x="3092450" y="2711450"/>
          <p14:tracePt t="33407" x="3092450" y="2705100"/>
          <p14:tracePt t="33421" x="3092450" y="2698750"/>
          <p14:tracePt t="33438" x="3092450" y="2686050"/>
          <p14:tracePt t="33456" x="3105150" y="2679700"/>
          <p14:tracePt t="33471" x="3117850" y="2667000"/>
          <p14:tracePt t="33488" x="3136900" y="2660650"/>
          <p14:tracePt t="33505" x="3155950" y="2660650"/>
          <p14:tracePt t="33522" x="3162300" y="2660650"/>
          <p14:tracePt t="33538" x="3175000" y="2660650"/>
          <p14:tracePt t="33568" x="3181350" y="2660650"/>
          <p14:tracePt t="33576" x="3187700" y="2660650"/>
          <p14:tracePt t="33589" x="3194050" y="2660650"/>
          <p14:tracePt t="33605" x="3206750" y="2673350"/>
          <p14:tracePt t="33621" x="3213100" y="2692400"/>
          <p14:tracePt t="33638" x="3213100" y="2705100"/>
          <p14:tracePt t="33656" x="3213100" y="2730500"/>
          <p14:tracePt t="33672" x="3219450" y="2736850"/>
          <p14:tracePt t="33688" x="3219450" y="2743200"/>
          <p14:tracePt t="33705" x="3219450" y="2749550"/>
          <p14:tracePt t="33722" x="3219450" y="2755900"/>
          <p14:tracePt t="33738" x="3219450" y="2762250"/>
          <p14:tracePt t="33755" x="3213100" y="2774950"/>
          <p14:tracePt t="33771" x="3213100" y="2787650"/>
          <p14:tracePt t="33789" x="3206750" y="2800350"/>
          <p14:tracePt t="33805" x="3200400" y="2806700"/>
          <p14:tracePt t="33823" x="3194050" y="2813050"/>
          <p14:tracePt t="33839" x="3187700" y="2819400"/>
          <p14:tracePt t="33856" x="3187700" y="2825750"/>
          <p14:tracePt t="33872" x="3181350" y="2832100"/>
          <p14:tracePt t="33904" x="3181350" y="2838450"/>
          <p14:tracePt t="33919" x="3175000" y="2844800"/>
          <p14:tracePt t="34991" x="3162300" y="2851150"/>
          <p14:tracePt t="35472" x="3175000" y="2851150"/>
          <p14:tracePt t="35479" x="3187700" y="2851150"/>
          <p14:tracePt t="35490" x="3206750" y="2838450"/>
          <p14:tracePt t="35506" x="3219450" y="2832100"/>
          <p14:tracePt t="35523" x="3225800" y="2832100"/>
          <p14:tracePt t="35541" x="3225800" y="2825750"/>
          <p14:tracePt t="35872" x="3232150" y="2819400"/>
          <p14:tracePt t="35880" x="3238500" y="2819400"/>
          <p14:tracePt t="35890" x="3257550" y="2813050"/>
          <p14:tracePt t="35907" x="3302000" y="2806700"/>
          <p14:tracePt t="35924" x="3365500" y="2806700"/>
          <p14:tracePt t="35941" x="3403600" y="2806700"/>
          <p14:tracePt t="35957" x="3409950" y="2806700"/>
          <p14:tracePt t="36623" x="3409950" y="2813050"/>
          <p14:tracePt t="36639" x="3403600" y="2819400"/>
          <p14:tracePt t="36647" x="3397250" y="2825750"/>
          <p14:tracePt t="36671" x="3390900" y="2832100"/>
          <p14:tracePt t="36680" x="3384550" y="2832100"/>
          <p14:tracePt t="36692" x="3378200" y="2838450"/>
          <p14:tracePt t="36708" x="3371850" y="2838450"/>
          <p14:tracePt t="36727" x="3365500" y="2838450"/>
          <p14:tracePt t="36741" x="3359150" y="2844800"/>
          <p14:tracePt t="36759" x="3340100" y="2844800"/>
          <p14:tracePt t="36759" x="3327400" y="2844800"/>
          <p14:tracePt t="36774" x="3314700" y="2844800"/>
          <p14:tracePt t="36791" x="3276600" y="2851150"/>
          <p14:tracePt t="36808" x="3257550" y="2851150"/>
          <p14:tracePt t="36825" x="3232150" y="2857500"/>
          <p14:tracePt t="36841" x="3219450" y="2857500"/>
          <p14:tracePt t="36858" x="3206750" y="2857500"/>
          <p14:tracePt t="36874" x="3194050" y="2857500"/>
          <p14:tracePt t="36892" x="3175000" y="2857500"/>
          <p14:tracePt t="36908" x="3155950" y="2857500"/>
          <p14:tracePt t="36924" x="3136900" y="2857500"/>
          <p14:tracePt t="36941" x="3130550" y="2857500"/>
          <p14:tracePt t="36968" x="3117850" y="2857500"/>
          <p14:tracePt t="36976" x="3111500" y="2857500"/>
          <p14:tracePt t="36991" x="3079750" y="2857500"/>
          <p14:tracePt t="37008" x="3041650" y="2851150"/>
          <p14:tracePt t="37079" x="3035300" y="2844800"/>
          <p14:tracePt t="37087" x="3028950" y="2838450"/>
          <p14:tracePt t="37096" x="3028950" y="2832100"/>
          <p14:tracePt t="37108" x="3022600" y="2819400"/>
          <p14:tracePt t="37125" x="3016250" y="2806700"/>
          <p14:tracePt t="37141" x="3016250" y="2794000"/>
          <p14:tracePt t="37159" x="3016250" y="2768600"/>
          <p14:tracePt t="37175" x="3022600" y="2755900"/>
          <p14:tracePt t="37192" x="3073400" y="2705100"/>
          <p14:tracePt t="37208" x="3098800" y="2660650"/>
          <p14:tracePt t="37226" x="3136900" y="2641600"/>
          <p14:tracePt t="37241" x="3213100" y="2641600"/>
          <p14:tracePt t="37258" x="3340100" y="2641600"/>
          <p14:tracePt t="37275" x="3441700" y="2660650"/>
          <p14:tracePt t="37292" x="3473450" y="2673350"/>
          <p14:tracePt t="37308" x="3492500" y="2698750"/>
          <p14:tracePt t="37325" x="3498850" y="2730500"/>
          <p14:tracePt t="37342" x="3498850" y="2762250"/>
          <p14:tracePt t="37360" x="3492500" y="2794000"/>
          <p14:tracePt t="37375" x="3486150" y="2806700"/>
          <p14:tracePt t="37392" x="3460750" y="2825750"/>
          <p14:tracePt t="37408" x="3435350" y="2838450"/>
          <p14:tracePt t="37426" x="3390900" y="2851150"/>
          <p14:tracePt t="37442" x="3333750" y="2851150"/>
          <p14:tracePt t="37458" x="3270250" y="2851150"/>
          <p14:tracePt t="37475" x="3187700" y="2851150"/>
          <p14:tracePt t="37493" x="3117850" y="2851150"/>
          <p14:tracePt t="37508" x="3073400" y="2851150"/>
          <p14:tracePt t="37525" x="3035300" y="2851150"/>
          <p14:tracePt t="37542" x="2984500" y="2851150"/>
          <p14:tracePt t="37560" x="2927350" y="2851150"/>
          <p14:tracePt t="37575" x="2921000" y="2851150"/>
          <p14:tracePt t="37575" x="2914650" y="2851150"/>
          <p14:tracePt t="37664" x="2908300" y="2857500"/>
          <p14:tracePt t="37680" x="2901950" y="2863850"/>
          <p14:tracePt t="37880" x="2895600" y="2863850"/>
          <p14:tracePt t="37896" x="2895600" y="2870200"/>
          <p14:tracePt t="37903" x="2889250" y="2876550"/>
          <p14:tracePt t="37928" x="2882900" y="2876550"/>
          <p14:tracePt t="37935" x="2876550" y="2876550"/>
          <p14:tracePt t="37943" x="2857500" y="2876550"/>
          <p14:tracePt t="37960" x="2825750" y="2876550"/>
          <p14:tracePt t="37976" x="2806700" y="2876550"/>
          <p14:tracePt t="38008" x="2800350" y="2876550"/>
          <p14:tracePt t="38047" x="2787650" y="2863850"/>
          <p14:tracePt t="38056" x="2774950" y="2857500"/>
          <p14:tracePt t="38063" x="2762250" y="2844800"/>
          <p14:tracePt t="38075" x="2749550" y="2838450"/>
          <p14:tracePt t="38128" x="2743200" y="2832100"/>
          <p14:tracePt t="38136" x="2743200" y="2825750"/>
          <p14:tracePt t="38152" x="2730500" y="2813050"/>
          <p14:tracePt t="38159" x="2730500" y="2806700"/>
          <p14:tracePt t="38176" x="2724150" y="2787650"/>
          <p14:tracePt t="38192" x="2724150" y="2781300"/>
          <p14:tracePt t="38210" x="2724150" y="2774950"/>
          <p14:tracePt t="38226" x="2724150" y="2768600"/>
          <p14:tracePt t="38242" x="2724150" y="2755900"/>
          <p14:tracePt t="38259" x="2730500" y="2736850"/>
          <p14:tracePt t="38277" x="2743200" y="2724150"/>
          <p14:tracePt t="38293" x="2755900" y="2711450"/>
          <p14:tracePt t="38309" x="2768600" y="2705100"/>
          <p14:tracePt t="38326" x="2787650" y="2698750"/>
          <p14:tracePt t="38343" x="2800350" y="2692400"/>
          <p14:tracePt t="38359" x="2806700" y="2692400"/>
          <p14:tracePt t="38376" x="2819400" y="2692400"/>
          <p14:tracePt t="38392" x="2825750" y="2692400"/>
          <p14:tracePt t="38410" x="2844800" y="2692400"/>
          <p14:tracePt t="38426" x="2876550" y="2692400"/>
          <p14:tracePt t="38443" x="2933700" y="2717800"/>
          <p14:tracePt t="38459" x="2965450" y="2736850"/>
          <p14:tracePt t="38477" x="2978150" y="2743200"/>
          <p14:tracePt t="38493" x="2984500" y="2749550"/>
          <p14:tracePt t="38509" x="2990850" y="2755900"/>
          <p14:tracePt t="38528" x="2997200" y="2762250"/>
          <p14:tracePt t="38544" x="2997200" y="2768600"/>
          <p14:tracePt t="38559" x="2997200" y="2781300"/>
          <p14:tracePt t="38576" x="2997200" y="2794000"/>
          <p14:tracePt t="38593" x="2997200" y="2800350"/>
          <p14:tracePt t="38611" x="2997200" y="2806700"/>
          <p14:tracePt t="38626" x="2997200" y="2813050"/>
          <p14:tracePt t="38657" x="2997200" y="2819400"/>
          <p14:tracePt t="38672" x="2997200" y="2825750"/>
          <p14:tracePt t="38680" x="2997200" y="2832100"/>
          <p14:tracePt t="38696" x="2990850" y="2832100"/>
          <p14:tracePt t="38709" x="2984500" y="2838450"/>
          <p14:tracePt t="38726" x="2978150" y="2844800"/>
          <p14:tracePt t="38744" x="2959100" y="2857500"/>
          <p14:tracePt t="38760" x="2946400" y="2870200"/>
          <p14:tracePt t="38776" x="2933700" y="2870200"/>
          <p14:tracePt t="38793" x="2914650" y="2882900"/>
          <p14:tracePt t="38811" x="2895600" y="2882900"/>
          <p14:tracePt t="38826" x="2876550" y="2882900"/>
          <p14:tracePt t="38843" x="2844800" y="2882900"/>
          <p14:tracePt t="38860" x="2819400" y="2882900"/>
          <p14:tracePt t="38878" x="2800350" y="2882900"/>
          <p14:tracePt t="38893" x="2781300" y="2882900"/>
          <p14:tracePt t="38936" x="2774950" y="2882900"/>
          <p14:tracePt t="38984" x="2762250" y="2882900"/>
          <p14:tracePt t="38992" x="2755900" y="2882900"/>
          <p14:tracePt t="39000" x="2749550" y="2863850"/>
          <p14:tracePt t="39010" x="2749550" y="2857500"/>
          <p14:tracePt t="39026" x="2743200" y="2844800"/>
          <p14:tracePt t="39043" x="2736850" y="2819400"/>
          <p14:tracePt t="39061" x="2730500" y="2813050"/>
          <p14:tracePt t="39077" x="2730500" y="2794000"/>
          <p14:tracePt t="39093" x="2730500" y="2781300"/>
          <p14:tracePt t="39110" x="2736850" y="2768600"/>
          <p14:tracePt t="39128" x="2749550" y="2755900"/>
          <p14:tracePt t="39143" x="2762250" y="2755900"/>
          <p14:tracePt t="39160" x="2774950" y="2743200"/>
          <p14:tracePt t="39177" x="2794000" y="2730500"/>
          <p14:tracePt t="39194" x="2800350" y="2730500"/>
          <p14:tracePt t="39216" x="2806700" y="2730500"/>
          <p14:tracePt t="39227" x="2813050" y="2730500"/>
          <p14:tracePt t="39244" x="2819400" y="2730500"/>
          <p14:tracePt t="39261" x="2825750" y="2730500"/>
          <p14:tracePt t="39277" x="2844800" y="2730500"/>
          <p14:tracePt t="39293" x="2857500" y="2736850"/>
          <p14:tracePt t="39310" x="2882900" y="2755900"/>
          <p14:tracePt t="39328" x="2895600" y="2774950"/>
          <p14:tracePt t="39344" x="2908300" y="2781300"/>
          <p14:tracePt t="39360" x="2908300" y="2794000"/>
          <p14:tracePt t="39377" x="2914650" y="2800350"/>
          <p14:tracePt t="39400" x="2914650" y="2806700"/>
          <p14:tracePt t="39410" x="2921000" y="2813050"/>
          <p14:tracePt t="39432" x="2921000" y="2819400"/>
          <p14:tracePt t="39443" x="2921000" y="2825750"/>
          <p14:tracePt t="39461" x="2921000" y="2832100"/>
          <p14:tracePt t="39477" x="2921000" y="2844800"/>
          <p14:tracePt t="39493" x="2921000" y="2851150"/>
          <p14:tracePt t="39510" x="2921000" y="2857500"/>
          <p14:tracePt t="39528" x="2921000" y="2863850"/>
          <p14:tracePt t="39592" x="2914650" y="2870200"/>
          <p14:tracePt t="39608" x="2914650" y="2876550"/>
          <p14:tracePt t="40096" x="2914650" y="2882900"/>
          <p14:tracePt t="40105" x="2914650" y="2901950"/>
          <p14:tracePt t="40112" x="2914650" y="2914650"/>
          <p14:tracePt t="40128" x="2914650" y="2959100"/>
          <p14:tracePt t="40144" x="2914650" y="2997200"/>
          <p14:tracePt t="40161" x="2914650" y="3041650"/>
          <p14:tracePt t="40178" x="2921000" y="3079750"/>
          <p14:tracePt t="40194" x="2921000" y="3098800"/>
          <p14:tracePt t="40211" x="2927350" y="3124200"/>
          <p14:tracePt t="40228" x="2940050" y="3149600"/>
          <p14:tracePt t="40245" x="2940050" y="3155950"/>
          <p14:tracePt t="40261" x="2940050" y="3162300"/>
          <p14:tracePt t="40312" x="2940050" y="3168650"/>
          <p14:tracePt t="40320" x="2940050" y="3175000"/>
          <p14:tracePt t="40344" x="2940050" y="3181350"/>
          <p14:tracePt t="40352" x="2940050" y="3187700"/>
          <p14:tracePt t="40368" x="2940050" y="3194050"/>
          <p14:tracePt t="40392" x="2940050" y="3200400"/>
          <p14:tracePt t="40400" x="2933700" y="3206750"/>
          <p14:tracePt t="40432" x="2927350" y="3206750"/>
          <p14:tracePt t="40440" x="2921000" y="3206750"/>
          <p14:tracePt t="40448" x="2914650" y="3206750"/>
          <p14:tracePt t="40464" x="2908300" y="3206750"/>
          <p14:tracePt t="40478" x="2889250" y="3206750"/>
          <p14:tracePt t="40494" x="2876550" y="3206750"/>
          <p14:tracePt t="40511" x="2857500" y="3206750"/>
          <p14:tracePt t="40512" x="2844800" y="3206750"/>
          <p14:tracePt t="40530" x="2832100" y="3206750"/>
          <p14:tracePt t="40545" x="2800350" y="3187700"/>
          <p14:tracePt t="40561" x="2774950" y="3155950"/>
          <p14:tracePt t="40578" x="2755900" y="3117850"/>
          <p14:tracePt t="40595" x="2749550" y="3105150"/>
          <p14:tracePt t="40611" x="2749550" y="3098800"/>
          <p14:tracePt t="40628" x="2749550" y="3086100"/>
          <p14:tracePt t="40645" x="2749550" y="3067050"/>
          <p14:tracePt t="40662" x="2749550" y="3054350"/>
          <p14:tracePt t="40678" x="2749550" y="3035300"/>
          <p14:tracePt t="40695" x="2749550" y="3009900"/>
          <p14:tracePt t="40712" x="2774950" y="2990850"/>
          <p14:tracePt t="40729" x="2787650" y="2990850"/>
          <p14:tracePt t="40745" x="2800350" y="2990850"/>
          <p14:tracePt t="40761" x="2806700" y="2990850"/>
          <p14:tracePt t="40784" x="2813050" y="2990850"/>
          <p14:tracePt t="40800" x="2819400" y="3003550"/>
          <p14:tracePt t="40811" x="2819400" y="3009900"/>
          <p14:tracePt t="40828" x="2819400" y="3022600"/>
          <p14:tracePt t="40845" x="2825750" y="3041650"/>
          <p14:tracePt t="40863" x="2825750" y="3060700"/>
          <p14:tracePt t="40878" x="2825750" y="3086100"/>
          <p14:tracePt t="40895" x="2825750" y="3105150"/>
          <p14:tracePt t="40911" x="2806700" y="3136900"/>
          <p14:tracePt t="40912" x="2800350" y="3149600"/>
          <p14:tracePt t="40929" x="2781300" y="3181350"/>
          <p14:tracePt t="40945" x="2749550" y="3206750"/>
          <p14:tracePt t="40962" x="2717800" y="3225800"/>
          <p14:tracePt t="40978" x="2698750" y="3232150"/>
          <p14:tracePt t="40996" x="2660650" y="3251200"/>
          <p14:tracePt t="41012" x="2635250" y="3257550"/>
          <p14:tracePt t="41029" x="2616200" y="3270250"/>
          <p14:tracePt t="41045" x="2571750" y="3289300"/>
          <p14:tracePt t="41063" x="2546350" y="3302000"/>
          <p14:tracePt t="41078" x="2514600" y="3314700"/>
          <p14:tracePt t="41095" x="2476500" y="3333750"/>
          <p14:tracePt t="41096" x="2457450" y="3340100"/>
          <p14:tracePt t="41112" x="2393950" y="3359150"/>
          <p14:tracePt t="41129" x="2349500" y="3365500"/>
          <p14:tracePt t="41145" x="2317750" y="3371850"/>
          <p14:tracePt t="41162" x="2298700" y="3378200"/>
          <p14:tracePt t="41232" x="2298700" y="3384550"/>
          <p14:tracePt t="41249" x="2292350" y="3390900"/>
          <p14:tracePt t="42649" x="2279650" y="3390900"/>
          <p14:tracePt t="42656" x="2260600" y="3390900"/>
          <p14:tracePt t="42664" x="2241550" y="3390900"/>
          <p14:tracePt t="42680" x="2216150" y="3390900"/>
          <p14:tracePt t="42697" x="2197100" y="3390900"/>
          <p14:tracePt t="42713" x="2190750" y="3390900"/>
          <p14:tracePt t="42752" x="2190750" y="3378200"/>
          <p14:tracePt t="42760" x="2184400" y="3359150"/>
          <p14:tracePt t="42768" x="2184400" y="3352800"/>
          <p14:tracePt t="42780" x="2178050" y="3340100"/>
          <p14:tracePt t="42798" x="2178050" y="3321050"/>
          <p14:tracePt t="42813" x="2178050" y="3314700"/>
          <p14:tracePt t="42830" x="2178050" y="3308350"/>
          <p14:tracePt t="42847" x="2178050" y="3295650"/>
          <p14:tracePt t="42864" x="2178050" y="3263900"/>
          <p14:tracePt t="42880" x="2178050" y="3251200"/>
          <p14:tracePt t="42897" x="2178050" y="3232150"/>
          <p14:tracePt t="42914" x="2178050" y="3213100"/>
          <p14:tracePt t="42931" x="2184400" y="3194050"/>
          <p14:tracePt t="42947" x="2197100" y="3175000"/>
          <p14:tracePt t="42963" x="2216150" y="3168650"/>
          <p14:tracePt t="42980" x="2228850" y="3162300"/>
          <p14:tracePt t="42998" x="2254250" y="3162300"/>
          <p14:tracePt t="43014" x="2273300" y="3162300"/>
          <p14:tracePt t="43030" x="2317750" y="3162300"/>
          <p14:tracePt t="43047" x="2393950" y="3187700"/>
          <p14:tracePt t="43065" x="2451100" y="3213100"/>
          <p14:tracePt t="43080" x="2457450" y="3219450"/>
          <p14:tracePt t="43097" x="2463800" y="3238500"/>
          <p14:tracePt t="43114" x="2463800" y="3257550"/>
          <p14:tracePt t="43131" x="2463800" y="3282950"/>
          <p14:tracePt t="43147" x="2463800" y="3302000"/>
          <p14:tracePt t="43164" x="2457450" y="3333750"/>
          <p14:tracePt t="43180" x="2451100" y="3352800"/>
          <p14:tracePt t="43198" x="2432050" y="3371850"/>
          <p14:tracePt t="43214" x="2425700" y="3384550"/>
          <p14:tracePt t="43230" x="2419350" y="3397250"/>
          <p14:tracePt t="43247" x="2406650" y="3409950"/>
          <p14:tracePt t="43265" x="2381250" y="3429000"/>
          <p14:tracePt t="43280" x="2374900" y="3435350"/>
          <p14:tracePt t="43297" x="2368550" y="3435350"/>
          <p14:tracePt t="43769" x="2362200" y="3435350"/>
          <p14:tracePt t="44513" x="2355850" y="3467100"/>
          <p14:tracePt t="44520" x="2374900" y="3492500"/>
          <p14:tracePt t="44532" x="2400300" y="3505200"/>
          <p14:tracePt t="44548" x="2476500" y="3549650"/>
          <p14:tracePt t="44565" x="2590800" y="3638550"/>
          <p14:tracePt t="44583" x="2711450" y="3714750"/>
          <p14:tracePt t="44599" x="2800350" y="3765550"/>
          <p14:tracePt t="44615" x="2832100" y="3784600"/>
          <p14:tracePt t="44632" x="2844800" y="3784600"/>
          <p14:tracePt t="44809" x="2857500" y="3784600"/>
          <p14:tracePt t="44816" x="2863850" y="3784600"/>
          <p14:tracePt t="44824" x="2876550" y="3784600"/>
          <p14:tracePt t="44832" x="2882900" y="3784600"/>
          <p14:tracePt t="44849" x="2889250" y="3778250"/>
          <p14:tracePt t="44865" x="2895600" y="3771900"/>
          <p14:tracePt t="44883" x="2895600" y="3765550"/>
          <p14:tracePt t="44936" x="2895600" y="3752850"/>
          <p14:tracePt t="44945" x="2895600" y="3746500"/>
          <p14:tracePt t="44952" x="2895600" y="3733800"/>
          <p14:tracePt t="44965" x="2895600" y="3727450"/>
          <p14:tracePt t="44982" x="2895600" y="3702050"/>
          <p14:tracePt t="44999" x="2895600" y="3695700"/>
          <p14:tracePt t="45017" x="2895600" y="3689350"/>
          <p14:tracePt t="45361" x="2889250" y="3689350"/>
          <p14:tracePt t="45368" x="2882900" y="3689350"/>
          <p14:tracePt t="46184" x="2889250" y="3689350"/>
          <p14:tracePt t="46194" x="2901950" y="3689350"/>
          <p14:tracePt t="46200" x="2946400" y="3676650"/>
          <p14:tracePt t="46217" x="3003550" y="3670300"/>
          <p14:tracePt t="46234" x="3022600" y="3670300"/>
          <p14:tracePt t="46409" x="3035300" y="3670300"/>
          <p14:tracePt t="46417" x="3048000" y="3670300"/>
          <p14:tracePt t="46424" x="3073400" y="3663950"/>
          <p14:tracePt t="46433" x="3098800" y="3651250"/>
          <p14:tracePt t="46450" x="3117850" y="3651250"/>
          <p14:tracePt t="46497" x="3130550" y="3651250"/>
          <p14:tracePt t="46505" x="3136900" y="3651250"/>
          <p14:tracePt t="46517" x="3149600" y="3651250"/>
          <p14:tracePt t="46534" x="3175000" y="3651250"/>
          <p14:tracePt t="46550" x="3181350" y="3651250"/>
          <p14:tracePt t="46985" x="3168650" y="3663950"/>
          <p14:tracePt t="46993" x="3149600" y="3683000"/>
          <p14:tracePt t="47001" x="3136900" y="3702050"/>
          <p14:tracePt t="47017" x="3098800" y="3752850"/>
          <p14:tracePt t="47034" x="3060700" y="3784600"/>
          <p14:tracePt t="47051" x="3028950" y="3822700"/>
          <p14:tracePt t="47068" x="3003550" y="3854450"/>
          <p14:tracePt t="47084" x="2990850" y="3867150"/>
          <p14:tracePt t="47101" x="2984500" y="3879850"/>
          <p14:tracePt t="47118" x="2978150" y="3892550"/>
          <p14:tracePt t="47135" x="2971800" y="3911600"/>
          <p14:tracePt t="47151" x="2971800" y="3917950"/>
          <p14:tracePt t="47168" x="2971800" y="3924300"/>
          <p14:tracePt t="47201" x="2971800" y="3930650"/>
          <p14:tracePt t="47208" x="2971800" y="3937000"/>
          <p14:tracePt t="47217" x="2965450" y="3937000"/>
          <p14:tracePt t="47234" x="2952750" y="3956050"/>
          <p14:tracePt t="47251" x="2933700" y="3975100"/>
          <p14:tracePt t="47267" x="2927350" y="3994150"/>
          <p14:tracePt t="47286" x="2921000" y="4006850"/>
          <p14:tracePt t="47601" x="2927350" y="4006850"/>
          <p14:tracePt t="47609" x="2940050" y="4006850"/>
          <p14:tracePt t="47618" x="2959100" y="4006850"/>
          <p14:tracePt t="47634" x="2997200" y="3994150"/>
          <p14:tracePt t="47651" x="3022600" y="3987800"/>
          <p14:tracePt t="47669" x="3028950" y="3987800"/>
          <p14:tracePt t="47745" x="3041650" y="3981450"/>
          <p14:tracePt t="47761" x="3048000" y="3975100"/>
          <p14:tracePt t="47769" x="3054350" y="3975100"/>
          <p14:tracePt t="47777" x="3086100" y="3975100"/>
          <p14:tracePt t="47785" x="3111500" y="3968750"/>
          <p14:tracePt t="47801" x="3155950" y="3956050"/>
          <p14:tracePt t="47819" x="3175000" y="3956050"/>
          <p14:tracePt t="48273" x="3181350" y="3956050"/>
          <p14:tracePt t="48281" x="3187700" y="3949700"/>
          <p14:tracePt t="48289" x="3200400" y="3949700"/>
          <p14:tracePt t="48302" x="3219450" y="3943350"/>
          <p14:tracePt t="48318" x="3270250" y="3937000"/>
          <p14:tracePt t="48336" x="3314700" y="3937000"/>
          <p14:tracePt t="48353" x="3371850" y="3937000"/>
          <p14:tracePt t="48369" x="3390900" y="3937000"/>
          <p14:tracePt t="48473" x="3403600" y="3937000"/>
          <p14:tracePt t="48481" x="3416300" y="3937000"/>
          <p14:tracePt t="48489" x="3422650" y="3930650"/>
          <p14:tracePt t="48502" x="3429000" y="3930650"/>
          <p14:tracePt t="49234" x="3422650" y="3930650"/>
          <p14:tracePt t="49241" x="3409950" y="3930650"/>
          <p14:tracePt t="49253" x="3403600" y="3937000"/>
          <p14:tracePt t="49269" x="3390900" y="3943350"/>
          <p14:tracePt t="49286" x="3378200" y="3943350"/>
          <p14:tracePt t="49304" x="3346450" y="3949700"/>
          <p14:tracePt t="49320" x="3308350" y="3956050"/>
          <p14:tracePt t="49336" x="3276600" y="3962400"/>
          <p14:tracePt t="49353" x="3232150" y="3962400"/>
          <p14:tracePt t="49371" x="3200400" y="3968750"/>
          <p14:tracePt t="49386" x="3187700" y="3968750"/>
          <p14:tracePt t="49403" x="3175000" y="3975100"/>
          <p14:tracePt t="49420" x="3162300" y="3975100"/>
          <p14:tracePt t="49437" x="3155950" y="3975100"/>
          <p14:tracePt t="49453" x="3149600" y="3975100"/>
          <p14:tracePt t="51642" x="3168650" y="3975100"/>
          <p14:tracePt t="51650" x="3213100" y="3975100"/>
          <p14:tracePt t="51657" x="3225800" y="3975100"/>
          <p14:tracePt t="51672" x="3244850" y="3975100"/>
          <p14:tracePt t="51688" x="3276600" y="3968750"/>
          <p14:tracePt t="51705" x="3282950" y="3968750"/>
          <p14:tracePt t="51954" x="3289300" y="3968750"/>
          <p14:tracePt t="51961" x="3295650" y="3956050"/>
          <p14:tracePt t="51972" x="3308350" y="3949700"/>
          <p14:tracePt t="51989" x="3384550" y="3937000"/>
          <p14:tracePt t="52005" x="3460750" y="3930650"/>
          <p14:tracePt t="52023" x="3479800" y="3930650"/>
          <p14:tracePt t="52210" x="3486150" y="3930650"/>
          <p14:tracePt t="52290" x="3479800" y="3930650"/>
          <p14:tracePt t="52297" x="3460750" y="3930650"/>
          <p14:tracePt t="52306" x="3454400" y="3930650"/>
          <p14:tracePt t="52322" x="3441700" y="3930650"/>
          <p14:tracePt t="52339" x="3429000" y="3930650"/>
          <p14:tracePt t="52356" x="3409950" y="3930650"/>
          <p14:tracePt t="52373" x="3371850" y="3930650"/>
          <p14:tracePt t="52389" x="3314700" y="3930650"/>
          <p14:tracePt t="52406" x="3251200" y="3930650"/>
          <p14:tracePt t="52422" x="3200400" y="3930650"/>
          <p14:tracePt t="52440" x="3162300" y="3930650"/>
          <p14:tracePt t="52456" x="3111500" y="3930650"/>
          <p14:tracePt t="52473" x="3067050" y="3930650"/>
          <p14:tracePt t="52489" x="3016250" y="3930650"/>
          <p14:tracePt t="52507" x="3003550" y="3930650"/>
          <p14:tracePt t="52523" x="2997200" y="3930650"/>
          <p14:tracePt t="52539" x="2984500" y="3930650"/>
          <p14:tracePt t="52556" x="2978150" y="3937000"/>
          <p14:tracePt t="52574" x="2946400" y="3937000"/>
          <p14:tracePt t="52589" x="2914650" y="3943350"/>
          <p14:tracePt t="52606" x="2895600" y="3943350"/>
          <p14:tracePt t="52738" x="2889250" y="3943350"/>
          <p14:tracePt t="52810" x="2889250" y="3949700"/>
          <p14:tracePt t="52825" x="2882900" y="3949700"/>
          <p14:tracePt t="52850" x="2876550" y="3949700"/>
          <p14:tracePt t="52890" x="2870200" y="3956050"/>
          <p14:tracePt t="52914" x="2863850" y="3956050"/>
          <p14:tracePt t="52929" x="2857500" y="3956050"/>
          <p14:tracePt t="52937" x="2851150" y="3956050"/>
          <p14:tracePt t="52946" x="2844800" y="3956050"/>
          <p14:tracePt t="52961" x="2838450" y="3956050"/>
          <p14:tracePt t="53010" x="2832100" y="3956050"/>
          <p14:tracePt t="53025" x="2819400" y="3956050"/>
          <p14:tracePt t="53034" x="2806700" y="3956050"/>
          <p14:tracePt t="53041" x="2794000" y="3956050"/>
          <p14:tracePt t="53056" x="2787650" y="3956050"/>
          <p14:tracePt t="53073" x="2781300" y="3956050"/>
          <p14:tracePt t="53106" x="2774950" y="3949700"/>
          <p14:tracePt t="53121" x="2768600" y="3943350"/>
          <p14:tracePt t="53129" x="2762250" y="3937000"/>
          <p14:tracePt t="53140" x="2762250" y="3930650"/>
          <p14:tracePt t="53156" x="2755900" y="3930650"/>
          <p14:tracePt t="53177" x="2755900" y="3924300"/>
          <p14:tracePt t="53226" x="2755900" y="3917950"/>
          <p14:tracePt t="53233" x="2755900" y="3911600"/>
          <p14:tracePt t="53241" x="2755900" y="3905250"/>
          <p14:tracePt t="53257" x="2749550" y="3898900"/>
          <p14:tracePt t="53273" x="2749550" y="3886200"/>
          <p14:tracePt t="53290" x="2749550" y="3879850"/>
          <p14:tracePt t="53308" x="2749550" y="3873500"/>
          <p14:tracePt t="53338" x="2749550" y="3860800"/>
          <p14:tracePt t="53346" x="2749550" y="3854450"/>
          <p14:tracePt t="53357" x="2749550" y="3848100"/>
          <p14:tracePt t="53374" x="2755900" y="3829050"/>
          <p14:tracePt t="53390" x="2762250" y="3816350"/>
          <p14:tracePt t="53407" x="2762250" y="3810000"/>
          <p14:tracePt t="53423" x="2774950" y="3797300"/>
          <p14:tracePt t="53441" x="2781300" y="3790950"/>
          <p14:tracePt t="53458" x="2787650" y="3790950"/>
          <p14:tracePt t="53490" x="2794000" y="3784600"/>
          <p14:tracePt t="53498" x="2800350" y="3784600"/>
          <p14:tracePt t="53508" x="2806700" y="3778250"/>
          <p14:tracePt t="53523" x="2813050" y="3778250"/>
          <p14:tracePt t="53541" x="2819400" y="3778250"/>
          <p14:tracePt t="53626" x="2825750" y="3778250"/>
          <p14:tracePt t="53634" x="2838450" y="3778250"/>
          <p14:tracePt t="53649" x="2857500" y="3790950"/>
          <p14:tracePt t="53657" x="2863850" y="3797300"/>
          <p14:tracePt t="53674" x="2889250" y="3816350"/>
          <p14:tracePt t="53691" x="2895600" y="3822700"/>
          <p14:tracePt t="53713" x="2901950" y="3822700"/>
          <p14:tracePt t="53724" x="2901950" y="3829050"/>
          <p14:tracePt t="53741" x="2908300" y="3841750"/>
          <p14:tracePt t="53762" x="2908300" y="3848100"/>
          <p14:tracePt t="53775" x="2908300" y="3854450"/>
          <p14:tracePt t="53790" x="2908300" y="3860800"/>
          <p14:tracePt t="53807" x="2908300" y="3867150"/>
          <p14:tracePt t="53824" x="2908300" y="3873500"/>
          <p14:tracePt t="53842" x="2908300" y="3879850"/>
          <p14:tracePt t="53857" x="2908300" y="3886200"/>
          <p14:tracePt t="53874" x="2901950" y="3892550"/>
          <p14:tracePt t="53891" x="2895600" y="3911600"/>
          <p14:tracePt t="53908" x="2889250" y="3924300"/>
          <p14:tracePt t="53924" x="2889250" y="3937000"/>
          <p14:tracePt t="53946" x="2889250" y="3943350"/>
          <p14:tracePt t="53957" x="2882900" y="3943350"/>
          <p14:tracePt t="53975" x="2882900" y="3949700"/>
          <p14:tracePt t="53991" x="2876550" y="3956050"/>
          <p14:tracePt t="54041" x="2870200" y="3962400"/>
          <p14:tracePt t="54130" x="2863850" y="3962400"/>
          <p14:tracePt t="54154" x="2857500" y="3968750"/>
          <p14:tracePt t="54170" x="2851150" y="3968750"/>
          <p14:tracePt t="54177" x="2844800" y="3968750"/>
          <p14:tracePt t="54191" x="2838450" y="3968750"/>
          <p14:tracePt t="54208" x="2832100" y="3968750"/>
          <p14:tracePt t="54224" x="2825750" y="3968750"/>
          <p14:tracePt t="54241" x="2819400" y="3968750"/>
          <p14:tracePt t="54242" x="2813050" y="3968750"/>
          <p14:tracePt t="54258" x="2800350" y="3968750"/>
          <p14:tracePt t="54274" x="2794000" y="3968750"/>
          <p14:tracePt t="54291" x="2774950" y="3956050"/>
          <p14:tracePt t="54308" x="2762250" y="3949700"/>
          <p14:tracePt t="54324" x="2736850" y="3924300"/>
          <p14:tracePt t="54342" x="2730500" y="3917950"/>
          <p14:tracePt t="54358" x="2724150" y="3911600"/>
          <p14:tracePt t="54374" x="2724150" y="3905250"/>
          <p14:tracePt t="54391" x="2724150" y="3892550"/>
          <p14:tracePt t="54409" x="2724150" y="3886200"/>
          <p14:tracePt t="54409" x="2724150" y="3867150"/>
          <p14:tracePt t="54426" x="2724150" y="3854450"/>
          <p14:tracePt t="54441" x="2724150" y="3848100"/>
          <p14:tracePt t="54442" x="2724150" y="3835400"/>
          <p14:tracePt t="54458" x="2730500" y="3810000"/>
          <p14:tracePt t="54475" x="2749550" y="3790950"/>
          <p14:tracePt t="54497" x="2755900" y="3790950"/>
          <p14:tracePt t="54508" x="2768600" y="3784600"/>
          <p14:tracePt t="54524" x="2768600" y="3778250"/>
          <p14:tracePt t="54542" x="2774950" y="3778250"/>
          <p14:tracePt t="54558" x="2781300" y="3778250"/>
          <p14:tracePt t="54575" x="2794000" y="3778250"/>
          <p14:tracePt t="54591" x="2819400" y="3778250"/>
          <p14:tracePt t="54609" x="2844800" y="3784600"/>
          <p14:tracePt t="54609" x="2851150" y="3790950"/>
          <p14:tracePt t="54624" x="2857500" y="3797300"/>
          <p14:tracePt t="54666" x="2863850" y="3797300"/>
          <p14:tracePt t="54673" x="2870200" y="3810000"/>
          <p14:tracePt t="54682" x="2870200" y="3816350"/>
          <p14:tracePt t="54691" x="2870200" y="3829050"/>
          <p14:tracePt t="54708" x="2870200" y="3848100"/>
          <p14:tracePt t="54724" x="2876550" y="3879850"/>
          <p14:tracePt t="54742" x="2876550" y="3898900"/>
          <p14:tracePt t="54758" x="2876550" y="3924300"/>
          <p14:tracePt t="54775" x="2876550" y="3937000"/>
          <p14:tracePt t="54794" x="2876550" y="3943350"/>
          <p14:tracePt t="54826" x="2876550" y="3949700"/>
          <p14:tracePt t="54834" x="2876550" y="3956050"/>
          <p14:tracePt t="54842" x="2876550" y="3962400"/>
          <p14:tracePt t="54858" x="2870200" y="3968750"/>
          <p14:tracePt t="54876" x="2870200" y="3975100"/>
          <p14:tracePt t="54892" x="2863850" y="3981450"/>
          <p14:tracePt t="54908" x="2857500" y="3994150"/>
          <p14:tracePt t="54925" x="2851150" y="4000500"/>
          <p14:tracePt t="54942" x="2851150" y="4006850"/>
          <p14:tracePt t="54994" x="2844800" y="4006850"/>
          <p14:tracePt t="55082" x="2838450" y="4006850"/>
          <p14:tracePt t="55090" x="2832100" y="4006850"/>
          <p14:tracePt t="55098" x="2825750" y="4006850"/>
          <p14:tracePt t="55114" x="2819400" y="4006850"/>
          <p14:tracePt t="55125" x="2813050" y="4006850"/>
          <p14:tracePt t="55142" x="2806700" y="4006850"/>
          <p14:tracePt t="55170" x="2800350" y="4000500"/>
          <p14:tracePt t="55218" x="2794000" y="3994150"/>
          <p14:tracePt t="55226" x="2794000" y="3981450"/>
          <p14:tracePt t="55233" x="2787650" y="3968750"/>
          <p14:tracePt t="55250" x="2781300" y="3956050"/>
          <p14:tracePt t="55259" x="2781300" y="3949700"/>
          <p14:tracePt t="55698" x="2781300" y="3962400"/>
          <p14:tracePt t="55706" x="2781300" y="3968750"/>
          <p14:tracePt t="55714" x="2787650" y="3981450"/>
          <p14:tracePt t="55725" x="2794000" y="3987800"/>
          <p14:tracePt t="55742" x="2800350" y="4025900"/>
          <p14:tracePt t="55759" x="2813050" y="4064000"/>
          <p14:tracePt t="55777" x="2819400" y="4083050"/>
          <p14:tracePt t="55792" x="2838450" y="4114800"/>
          <p14:tracePt t="55809" x="2844800" y="4152900"/>
          <p14:tracePt t="55810" x="2851150" y="4171950"/>
          <p14:tracePt t="55826" x="2851150" y="4197350"/>
          <p14:tracePt t="55843" x="2851150" y="4203700"/>
          <p14:tracePt t="55859" x="2851150" y="4210050"/>
          <p14:tracePt t="55898" x="2851150" y="4216400"/>
          <p14:tracePt t="56442" x="2857500" y="4222750"/>
          <p14:tracePt t="56450" x="2921000" y="4222750"/>
          <p14:tracePt t="56460" x="2971800" y="4222750"/>
          <p14:tracePt t="56476" x="3086100" y="4229100"/>
          <p14:tracePt t="56493" x="3181350" y="4229100"/>
          <p14:tracePt t="56510" x="3251200" y="4229100"/>
          <p14:tracePt t="56526" x="3289300" y="4229100"/>
          <p14:tracePt t="56554" x="3295650" y="4229100"/>
          <p14:tracePt t="56578" x="3302000" y="4229100"/>
          <p14:tracePt t="56586" x="3308350" y="4229100"/>
          <p14:tracePt t="56602" x="3327400" y="4229100"/>
          <p14:tracePt t="56610" x="3340100" y="4222750"/>
          <p14:tracePt t="56626" x="3352800" y="4222750"/>
          <p14:tracePt t="56643" x="3359150" y="4222750"/>
          <p14:tracePt t="56826" x="3346450" y="4222750"/>
          <p14:tracePt t="56834" x="3340100" y="4222750"/>
          <p14:tracePt t="56843" x="3321050" y="4222750"/>
          <p14:tracePt t="56860" x="3276600" y="4222750"/>
          <p14:tracePt t="56877" x="3219450" y="4222750"/>
          <p14:tracePt t="56894" x="3175000" y="4222750"/>
          <p14:tracePt t="56910" x="3149600" y="4222750"/>
          <p14:tracePt t="56926" x="3136900" y="4222750"/>
          <p14:tracePt t="56944" x="3130550" y="4222750"/>
          <p14:tracePt t="57002" x="3124200" y="4222750"/>
          <p14:tracePt t="57010" x="3117850" y="4222750"/>
          <p14:tracePt t="57026" x="3111500" y="4222750"/>
          <p14:tracePt t="57034" x="3098800" y="4222750"/>
          <p14:tracePt t="57050" x="3092450" y="4222750"/>
          <p14:tracePt t="58659" x="3098800" y="4222750"/>
          <p14:tracePt t="58666" x="3117850" y="4210050"/>
          <p14:tracePt t="58678" x="3136900" y="4210050"/>
          <p14:tracePt t="58695" x="3181350" y="4203700"/>
          <p14:tracePt t="58712" x="3213100" y="4197350"/>
          <p14:tracePt t="58730" x="3219450" y="4197350"/>
          <p14:tracePt t="58770" x="3225800" y="4197350"/>
          <p14:tracePt t="58874" x="3232150" y="4191000"/>
          <p14:tracePt t="58898" x="3232150" y="4184650"/>
          <p14:tracePt t="58923" x="3238500" y="4184650"/>
          <p14:tracePt t="58930" x="3238500" y="4178300"/>
          <p14:tracePt t="58987" x="3244850" y="4178300"/>
          <p14:tracePt t="58994" x="3251200" y="4178300"/>
          <p14:tracePt t="59002" x="3263900" y="4178300"/>
          <p14:tracePt t="59012" x="3270250" y="4178300"/>
          <p14:tracePt t="59028" x="3295650" y="4178300"/>
          <p14:tracePt t="59045" x="3308350" y="4178300"/>
          <p14:tracePt t="59063" x="3321050" y="4178300"/>
          <p14:tracePt t="59079" x="3327400" y="4178300"/>
          <p14:tracePt t="59147" x="3333750" y="4178300"/>
          <p14:tracePt t="59154" x="3346450" y="4178300"/>
          <p14:tracePt t="59162" x="3384550" y="4178300"/>
          <p14:tracePt t="59179" x="3454400" y="4178300"/>
          <p14:tracePt t="59196" x="3498850" y="4178300"/>
          <p14:tracePt t="59419" x="3498850" y="4184650"/>
          <p14:tracePt t="59435" x="3492500" y="4184650"/>
          <p14:tracePt t="59443" x="3479800" y="4197350"/>
          <p14:tracePt t="59459" x="3473450" y="4197350"/>
          <p14:tracePt t="59867" x="3467100" y="4203700"/>
          <p14:tracePt t="59874" x="3460750" y="4203700"/>
          <p14:tracePt t="59882" x="3454400" y="4203700"/>
          <p14:tracePt t="59896" x="3448050" y="4210050"/>
          <p14:tracePt t="60043" x="3441700" y="4216400"/>
          <p14:tracePt t="60050" x="3435350" y="4216400"/>
          <p14:tracePt t="60063" x="3422650" y="4216400"/>
          <p14:tracePt t="60080" x="3371850" y="4229100"/>
          <p14:tracePt t="60097" x="3289300" y="4241800"/>
          <p14:tracePt t="60098" x="3263900" y="4248150"/>
          <p14:tracePt t="60114" x="3181350" y="4254500"/>
          <p14:tracePt t="60130" x="3168650" y="4260850"/>
          <p14:tracePt t="60146" x="3155950" y="4260850"/>
          <p14:tracePt t="60163" x="3149600" y="4267200"/>
          <p14:tracePt t="60186" x="3136900" y="4267200"/>
          <p14:tracePt t="60203" x="3124200" y="4267200"/>
          <p14:tracePt t="60213" x="3098800" y="4267200"/>
          <p14:tracePt t="60230" x="3079750" y="4267200"/>
          <p14:tracePt t="60247" x="3054350" y="4267200"/>
          <p14:tracePt t="60263" x="3041650" y="4267200"/>
          <p14:tracePt t="60283" x="3035300" y="4267200"/>
          <p14:tracePt t="60299" x="3028950" y="4267200"/>
          <p14:tracePt t="60315" x="3009900" y="4267200"/>
          <p14:tracePt t="60330" x="2997200" y="4267200"/>
          <p14:tracePt t="60347" x="2978150" y="4267200"/>
          <p14:tracePt t="60363" x="2971800" y="4267200"/>
          <p14:tracePt t="60467" x="2965450" y="4267200"/>
          <p14:tracePt t="60506" x="2959100" y="4267200"/>
          <p14:tracePt t="60523" x="2952750" y="4267200"/>
          <p14:tracePt t="60530" x="2946400" y="4267200"/>
          <p14:tracePt t="60538" x="2940050" y="4267200"/>
          <p14:tracePt t="60548" x="2927350" y="4267200"/>
          <p14:tracePt t="60564" x="2921000" y="4267200"/>
          <p14:tracePt t="60587" x="2914650" y="4267200"/>
          <p14:tracePt t="60603" x="2901950" y="4267200"/>
          <p14:tracePt t="60614" x="2889250" y="4267200"/>
          <p14:tracePt t="60630" x="2844800" y="4267200"/>
          <p14:tracePt t="60647" x="2819400" y="4260850"/>
          <p14:tracePt t="60664" x="2813050" y="4260850"/>
          <p14:tracePt t="60699" x="2806700" y="4260850"/>
          <p14:tracePt t="60706" x="2800350" y="4260850"/>
          <p14:tracePt t="60714" x="2787650" y="4254500"/>
          <p14:tracePt t="60730" x="2762250" y="4235450"/>
          <p14:tracePt t="60748" x="2736850" y="4222750"/>
          <p14:tracePt t="60779" x="2730500" y="4216400"/>
          <p14:tracePt t="60795" x="2730500" y="4210050"/>
          <p14:tracePt t="60803" x="2730500" y="4203700"/>
          <p14:tracePt t="60815" x="2730500" y="4191000"/>
          <p14:tracePt t="60830" x="2724150" y="4171950"/>
          <p14:tracePt t="60847" x="2724150" y="4152900"/>
          <p14:tracePt t="60864" x="2724150" y="4127500"/>
          <p14:tracePt t="60882" x="2724150" y="4095750"/>
          <p14:tracePt t="60882" x="2724150" y="4083050"/>
          <p14:tracePt t="60897" x="2724150" y="4070350"/>
          <p14:tracePt t="60914" x="2730500" y="4051300"/>
          <p14:tracePt t="60931" x="2736850" y="4038600"/>
          <p14:tracePt t="60948" x="2743200" y="4032250"/>
          <p14:tracePt t="60964" x="2755900" y="4025900"/>
          <p14:tracePt t="60980" x="2768600" y="4025900"/>
          <p14:tracePt t="60997" x="2781300" y="4025900"/>
          <p14:tracePt t="61018" x="2787650" y="4025900"/>
          <p14:tracePt t="61030" x="2794000" y="4025900"/>
          <p14:tracePt t="61047" x="2800350" y="4032250"/>
          <p14:tracePt t="61064" x="2806700" y="4038600"/>
          <p14:tracePt t="61082" x="2806700" y="4057650"/>
          <p14:tracePt t="61082" x="2806700" y="4064000"/>
          <p14:tracePt t="61097" x="2813050" y="4070350"/>
          <p14:tracePt t="61114" x="2819400" y="4089400"/>
          <p14:tracePt t="61114" x="2819400" y="4108450"/>
          <p14:tracePt t="61131" x="2819400" y="4127500"/>
          <p14:tracePt t="61148" x="2819400" y="4146550"/>
          <p14:tracePt t="61164" x="2819400" y="4165600"/>
          <p14:tracePt t="61181" x="2819400" y="4178300"/>
          <p14:tracePt t="61198" x="2819400" y="4191000"/>
          <p14:tracePt t="61215" x="2819400" y="4203700"/>
          <p14:tracePt t="61231" x="2819400" y="4210050"/>
          <p14:tracePt t="61247" x="2819400" y="4222750"/>
          <p14:tracePt t="61265" x="2819400" y="4229100"/>
          <p14:tracePt t="61282" x="2819400" y="4241800"/>
          <p14:tracePt t="61298" x="2819400" y="4254500"/>
          <p14:tracePt t="61314" x="2819400" y="4279900"/>
          <p14:tracePt t="61331" x="2825750" y="4292600"/>
          <p14:tracePt t="61349" x="2832100" y="4311650"/>
          <p14:tracePt t="61364" x="2838450" y="4330700"/>
          <p14:tracePt t="61381" x="2844800" y="4356100"/>
          <p14:tracePt t="61398" x="2844800" y="4381500"/>
          <p14:tracePt t="61415" x="2844800" y="4394200"/>
          <p14:tracePt t="61431" x="2844800" y="4400550"/>
          <p14:tracePt t="61448" x="2844800" y="4406900"/>
          <p14:tracePt t="61466" x="2844800" y="4413250"/>
          <p14:tracePt t="61483" x="2851150" y="4413250"/>
          <p14:tracePt t="61498" x="2851150" y="4419600"/>
          <p14:tracePt t="61531" x="2851150" y="4425950"/>
          <p14:tracePt t="61555" x="2851150" y="4438650"/>
          <p14:tracePt t="61563" x="2851150" y="4445000"/>
          <p14:tracePt t="61578" x="2851150" y="4457700"/>
          <p14:tracePt t="61594" x="2851150" y="4464050"/>
          <p14:tracePt t="61611" x="2851150" y="4470400"/>
          <p14:tracePt t="61683" x="2851150" y="4476750"/>
          <p14:tracePt t="61698" x="2851150" y="4483100"/>
          <p14:tracePt t="61714" x="2851150" y="4489450"/>
          <p14:tracePt t="61730" x="2851150" y="4495800"/>
          <p14:tracePt t="61755" x="2851150" y="4502150"/>
          <p14:tracePt t="61803" x="2851150" y="4508500"/>
          <p14:tracePt t="61843" x="2844800" y="4508500"/>
          <p14:tracePt t="61859" x="2838450" y="4508500"/>
          <p14:tracePt t="61867" x="2825750" y="4508500"/>
          <p14:tracePt t="61874" x="2819400" y="4508500"/>
          <p14:tracePt t="61882" x="2813050" y="4508500"/>
          <p14:tracePt t="61898" x="2806700" y="4508500"/>
          <p14:tracePt t="61898" x="2800350" y="4495800"/>
          <p14:tracePt t="61916" x="2800350" y="4470400"/>
          <p14:tracePt t="61931" x="2800350" y="4432300"/>
          <p14:tracePt t="61948" x="2800350" y="4406900"/>
          <p14:tracePt t="61965" x="2800350" y="4394200"/>
          <p14:tracePt t="61982" x="2813050" y="4375150"/>
          <p14:tracePt t="61998" x="2844800" y="4368800"/>
          <p14:tracePt t="62015" x="2870200" y="4368800"/>
          <p14:tracePt t="62032" x="2876550" y="4368800"/>
          <p14:tracePt t="62049" x="2882900" y="4368800"/>
          <p14:tracePt t="62065" x="2882900" y="4387850"/>
          <p14:tracePt t="62082" x="2882900" y="4406900"/>
          <p14:tracePt t="62083" x="2882900" y="4413250"/>
          <p14:tracePt t="62099" x="2882900" y="4419600"/>
          <p14:tracePt t="62116" x="2882900" y="4432300"/>
          <p14:tracePt t="62132" x="2882900" y="4438650"/>
          <p14:tracePt t="62148" x="2870200" y="4438650"/>
          <p14:tracePt t="62165" x="2851150" y="4451350"/>
          <p14:tracePt t="62183" x="2844800" y="4457700"/>
          <p14:tracePt t="62198" x="2813050" y="4470400"/>
          <p14:tracePt t="62215" x="2749550" y="4502150"/>
          <p14:tracePt t="62232" x="2673350" y="4546600"/>
          <p14:tracePt t="62249" x="2609850" y="4591050"/>
          <p14:tracePt t="62265" x="2514600" y="4660900"/>
          <p14:tracePt t="62282" x="2451100" y="4705350"/>
          <p14:tracePt t="62283" x="2432050" y="4724400"/>
          <p14:tracePt t="62299" x="2432050" y="4730750"/>
          <p14:tracePt t="62316" x="2432050" y="4737100"/>
          <p14:tracePt t="62394" x="2432050" y="4749800"/>
          <p14:tracePt t="62402" x="2425700" y="4756150"/>
          <p14:tracePt t="62411" x="2419350" y="4756150"/>
          <p14:tracePt t="62419" x="2419350" y="4762500"/>
          <p14:tracePt t="62432" x="2419350" y="4768850"/>
          <p14:tracePt t="62491" x="2419350" y="4775200"/>
          <p14:tracePt t="62499" x="2419350" y="4781550"/>
          <p14:tracePt t="62507" x="2413000" y="4781550"/>
          <p14:tracePt t="62515" x="2406650" y="4787900"/>
          <p14:tracePt t="62533" x="2400300" y="4800600"/>
          <p14:tracePt t="62867" x="2393950" y="4806950"/>
          <p14:tracePt t="62883" x="2387600" y="4813300"/>
          <p14:tracePt t="62899" x="2381250" y="4813300"/>
          <p14:tracePt t="62907" x="2374900" y="4813300"/>
          <p14:tracePt t="62916" x="2368550" y="4813300"/>
          <p14:tracePt t="62933" x="2343150" y="4813300"/>
          <p14:tracePt t="62950" x="2324100" y="4813300"/>
          <p14:tracePt t="62966" x="2317750" y="4813300"/>
          <p14:tracePt t="62983" x="2305050" y="4813300"/>
          <p14:tracePt t="63003" x="2298700" y="4813300"/>
          <p14:tracePt t="63017" x="2292350" y="4813300"/>
          <p14:tracePt t="63032" x="2286000" y="4806950"/>
          <p14:tracePt t="63050" x="2273300" y="4800600"/>
          <p14:tracePt t="63066" x="2266950" y="4800600"/>
          <p14:tracePt t="63084" x="2260600" y="4794250"/>
          <p14:tracePt t="63099" x="2254250" y="4787900"/>
          <p14:tracePt t="63116" x="2247900" y="4768850"/>
          <p14:tracePt t="63133" x="2247900" y="4762500"/>
          <p14:tracePt t="63150" x="2247900" y="4756150"/>
          <p14:tracePt t="63166" x="2247900" y="4743450"/>
          <p14:tracePt t="63182" x="2241550" y="4737100"/>
          <p14:tracePt t="63199" x="2241550" y="4718050"/>
          <p14:tracePt t="63217" x="2247900" y="4686300"/>
          <p14:tracePt t="63233" x="2266950" y="4660900"/>
          <p14:tracePt t="63250" x="2292350" y="4616450"/>
          <p14:tracePt t="63266" x="2305050" y="4597400"/>
          <p14:tracePt t="63284" x="2324100" y="4578350"/>
          <p14:tracePt t="63299" x="2343150" y="4572000"/>
          <p14:tracePt t="63316" x="2368550" y="4559300"/>
          <p14:tracePt t="63333" x="2387600" y="4559300"/>
          <p14:tracePt t="63350" x="2406650" y="4559300"/>
          <p14:tracePt t="63366" x="2413000" y="4559300"/>
          <p14:tracePt t="63404" x="2425700" y="4559300"/>
          <p14:tracePt t="63410" x="2438400" y="4565650"/>
          <p14:tracePt t="63418" x="2444750" y="4565650"/>
          <p14:tracePt t="63433" x="2457450" y="4578350"/>
          <p14:tracePt t="63449" x="2463800" y="4591050"/>
          <p14:tracePt t="63466" x="2476500" y="4616450"/>
          <p14:tracePt t="63484" x="2476500" y="4622800"/>
          <p14:tracePt t="63500" x="2476500" y="4641850"/>
          <p14:tracePt t="63516" x="2476500" y="4660900"/>
          <p14:tracePt t="63533" x="2476500" y="4679950"/>
          <p14:tracePt t="63550" x="2476500" y="4699000"/>
          <p14:tracePt t="63566" x="2476500" y="4711700"/>
          <p14:tracePt t="63583" x="2476500" y="4718050"/>
          <p14:tracePt t="63600" x="2476500" y="4730750"/>
          <p14:tracePt t="63617" x="2476500" y="4743450"/>
          <p14:tracePt t="63633" x="2463800" y="4756150"/>
          <p14:tracePt t="63650" x="2457450" y="4762500"/>
          <p14:tracePt t="63667" x="2444750" y="4775200"/>
          <p14:tracePt t="63684" x="2438400" y="4781550"/>
          <p14:tracePt t="63700" x="2413000" y="4787900"/>
          <p14:tracePt t="63716" x="2381250" y="4787900"/>
          <p14:tracePt t="63733" x="2343150" y="4787900"/>
          <p14:tracePt t="63751" x="2317750" y="4787900"/>
          <p14:tracePt t="63766" x="2298700" y="4787900"/>
          <p14:tracePt t="63783" x="2279650" y="4787900"/>
          <p14:tracePt t="63800" x="2266950" y="4787900"/>
          <p14:tracePt t="63818" x="2247900" y="4787900"/>
          <p14:tracePt t="63833" x="2241550" y="4787900"/>
          <p14:tracePt t="63850" x="2228850" y="4775200"/>
          <p14:tracePt t="63851" x="2209800" y="4768850"/>
          <p14:tracePt t="63867" x="2197100" y="4762500"/>
          <p14:tracePt t="63884" x="2190750" y="4756150"/>
          <p14:tracePt t="63900" x="2184400" y="4749800"/>
          <p14:tracePt t="63917" x="2178050" y="4743450"/>
          <p14:tracePt t="63933" x="2171700" y="4730750"/>
          <p14:tracePt t="63951" x="2171700" y="4718050"/>
          <p14:tracePt t="63967" x="2159000" y="4692650"/>
          <p14:tracePt t="63983" x="2159000" y="4673600"/>
          <p14:tracePt t="64000" x="2159000" y="4660900"/>
          <p14:tracePt t="64018" x="2159000" y="4641850"/>
          <p14:tracePt t="64018" x="2159000" y="4635500"/>
          <p14:tracePt t="64033" x="2159000" y="4629150"/>
          <p14:tracePt t="64050" x="2184400" y="4603750"/>
          <p14:tracePt t="64051" x="2190750" y="4597400"/>
          <p14:tracePt t="64067" x="2216150" y="4578350"/>
          <p14:tracePt t="64085" x="2235200" y="4565650"/>
          <p14:tracePt t="64100" x="2266950" y="4552950"/>
          <p14:tracePt t="64117" x="2324100" y="4540250"/>
          <p14:tracePt t="64133" x="2425700" y="4540250"/>
          <p14:tracePt t="64151" x="2508250" y="4533900"/>
          <p14:tracePt t="64167" x="2527300" y="4533900"/>
          <p14:tracePt t="64195" x="2533650" y="4533900"/>
          <p14:tracePt t="64227" x="2546350" y="4533900"/>
          <p14:tracePt t="64235" x="2552700" y="4546600"/>
          <p14:tracePt t="64243" x="2559050" y="4552950"/>
          <p14:tracePt t="64251" x="2565400" y="4565650"/>
          <p14:tracePt t="64267" x="2571750" y="4597400"/>
          <p14:tracePt t="64284" x="2571750" y="4610100"/>
          <p14:tracePt t="64301" x="2571750" y="4635500"/>
          <p14:tracePt t="64317" x="2571750" y="4654550"/>
          <p14:tracePt t="64334" x="2565400" y="4692650"/>
          <p14:tracePt t="64350" x="2559050" y="4705350"/>
          <p14:tracePt t="64368" x="2559050" y="4724400"/>
          <p14:tracePt t="64384" x="2546350" y="4737100"/>
          <p14:tracePt t="64400" x="2540000" y="4743450"/>
          <p14:tracePt t="64417" x="2527300" y="4762500"/>
          <p14:tracePt t="64435" x="2508250" y="4781550"/>
          <p14:tracePt t="64450" x="2495550" y="4787900"/>
          <p14:tracePt t="64467" x="2463800" y="4800600"/>
          <p14:tracePt t="64484" x="2432050" y="4806950"/>
          <p14:tracePt t="64501" x="2374900" y="4806950"/>
          <p14:tracePt t="64517" x="2330450" y="4806950"/>
          <p14:tracePt t="64534" x="2298700" y="4806950"/>
          <p14:tracePt t="64551" x="2279650" y="4806950"/>
          <p14:tracePt t="64568" x="2260600" y="4806950"/>
          <p14:tracePt t="64584" x="2241550" y="4806950"/>
          <p14:tracePt t="64601" x="2209800" y="4800600"/>
          <p14:tracePt t="64617" x="2165350" y="4775200"/>
          <p14:tracePt t="64635" x="2114550" y="4749800"/>
          <p14:tracePt t="64675" x="2114550" y="4743450"/>
          <p14:tracePt t="64683" x="2108200" y="4737100"/>
          <p14:tracePt t="64691" x="2101850" y="4724400"/>
          <p14:tracePt t="64701" x="2101850" y="4718050"/>
          <p14:tracePt t="64717" x="2101850" y="4686300"/>
          <p14:tracePt t="64734" x="2101850" y="4648200"/>
          <p14:tracePt t="64751" x="2101850" y="4616450"/>
          <p14:tracePt t="64768" x="2101850" y="4597400"/>
          <p14:tracePt t="64784" x="2108200" y="4578350"/>
          <p14:tracePt t="64801" x="2114550" y="4565650"/>
          <p14:tracePt t="64817" x="2133600" y="4546600"/>
          <p14:tracePt t="64835" x="2159000" y="4533900"/>
          <p14:tracePt t="64851" x="2197100" y="4527550"/>
          <p14:tracePt t="64867" x="2247900" y="4527550"/>
          <p14:tracePt t="64884" x="2292350" y="4527550"/>
          <p14:tracePt t="64902" x="2324100" y="4527550"/>
          <p14:tracePt t="64918" x="2343150" y="4533900"/>
          <p14:tracePt t="64934" x="2355850" y="4552950"/>
          <p14:tracePt t="64951" x="2362200" y="4572000"/>
          <p14:tracePt t="64969" x="2374900" y="4591050"/>
          <p14:tracePt t="64984" x="2381250" y="4610100"/>
          <p14:tracePt t="65001" x="2393950" y="4629150"/>
          <p14:tracePt t="65018" x="2393950" y="4641850"/>
          <p14:tracePt t="65035" x="2393950" y="4648200"/>
          <p14:tracePt t="65051" x="2393950" y="4654550"/>
          <p14:tracePt t="65068" x="2393950" y="4667250"/>
          <p14:tracePt t="65084" x="2393950" y="4679950"/>
          <p14:tracePt t="65102" x="2400300" y="4705350"/>
          <p14:tracePt t="65118" x="2400300" y="4711700"/>
          <p14:tracePt t="65134" x="2400300" y="4724400"/>
          <p14:tracePt t="65155" x="2400300" y="4730750"/>
          <p14:tracePt t="65171" x="2400300" y="4737100"/>
          <p14:tracePt t="65187" x="2400300" y="4743450"/>
          <p14:tracePt t="65201" x="2400300" y="4749800"/>
          <p14:tracePt t="65218" x="2400300" y="4756150"/>
          <p14:tracePt t="65243" x="2393950" y="4762500"/>
          <p14:tracePt t="65252" x="2387600" y="4768850"/>
          <p14:tracePt t="65268" x="2381250" y="4768850"/>
          <p14:tracePt t="65284" x="2374900" y="4775200"/>
          <p14:tracePt t="65302" x="2368550" y="4775200"/>
          <p14:tracePt t="66148" x="2374900" y="4775200"/>
          <p14:tracePt t="66155" x="2381250" y="4768850"/>
          <p14:tracePt t="66163" x="2387600" y="4762500"/>
          <p14:tracePt t="66171" x="2406650" y="4749800"/>
          <p14:tracePt t="66185" x="2419350" y="4743450"/>
          <p14:tracePt t="66202" x="2470150" y="4705350"/>
          <p14:tracePt t="66220" x="2673350" y="4641850"/>
          <p14:tracePt t="66235" x="2959100" y="4546600"/>
          <p14:tracePt t="66252" x="3225800" y="4470400"/>
          <p14:tracePt t="66269" x="3467100" y="4394200"/>
          <p14:tracePt t="66286" x="3663950" y="4324350"/>
          <p14:tracePt t="66302" x="3797300" y="4286250"/>
          <p14:tracePt t="66319" x="3924300" y="4241800"/>
          <p14:tracePt t="66335" x="4038600" y="4210050"/>
          <p14:tracePt t="66353" x="4178300" y="4152900"/>
          <p14:tracePt t="66369" x="4387850" y="4025900"/>
          <p14:tracePt t="66386" x="4591050" y="3924300"/>
          <p14:tracePt t="66402" x="4768850" y="3841750"/>
          <p14:tracePt t="66403" x="4832350" y="3822700"/>
          <p14:tracePt t="66420" x="4978400" y="3778250"/>
          <p14:tracePt t="66436" x="5118100" y="3740150"/>
          <p14:tracePt t="66453" x="5314950" y="3689350"/>
          <p14:tracePt t="66469" x="5549900" y="3613150"/>
          <p14:tracePt t="66487" x="5816600" y="3492500"/>
          <p14:tracePt t="66502" x="6019800" y="3390900"/>
          <p14:tracePt t="66519" x="6178550" y="3302000"/>
          <p14:tracePt t="66536" x="6286500" y="3251200"/>
          <p14:tracePt t="66554" x="6381750" y="3219450"/>
          <p14:tracePt t="66569" x="6496050" y="3168650"/>
          <p14:tracePt t="66586" x="6623050" y="3098800"/>
          <p14:tracePt t="66602" x="6781800" y="3003550"/>
          <p14:tracePt t="66603" x="6838950" y="2965450"/>
          <p14:tracePt t="66620" x="6921500" y="2889250"/>
          <p14:tracePt t="66636" x="6985000" y="2825750"/>
          <p14:tracePt t="66653" x="7048500" y="2762250"/>
          <p14:tracePt t="66669" x="7118350" y="2698750"/>
          <p14:tracePt t="66687" x="7213600" y="2622550"/>
          <p14:tracePt t="66702" x="7296150" y="2546350"/>
          <p14:tracePt t="66719" x="7359650" y="2501900"/>
          <p14:tracePt t="66736" x="7404100" y="2470150"/>
          <p14:tracePt t="66753" x="7423150" y="2457450"/>
          <p14:tracePt t="66770" x="7429500" y="2451100"/>
          <p14:tracePt t="66786" x="7435850" y="2444750"/>
          <p14:tracePt t="66803" x="7467600" y="2419350"/>
          <p14:tracePt t="66821" x="7486650" y="2400300"/>
          <p14:tracePt t="66836" x="7512050" y="2368550"/>
          <p14:tracePt t="66853" x="7531100" y="2355850"/>
          <p14:tracePt t="66869" x="7550150" y="2336800"/>
          <p14:tracePt t="66887" x="7569200" y="2311400"/>
          <p14:tracePt t="66903" x="7588250" y="2286000"/>
          <p14:tracePt t="66919" x="7607300" y="2254250"/>
          <p14:tracePt t="66936" x="7620000" y="2235200"/>
          <p14:tracePt t="66954" x="7626350" y="2209800"/>
          <p14:tracePt t="66987" x="7626350" y="2203450"/>
          <p14:tracePt t="67052" x="7626350" y="2197100"/>
          <p14:tracePt t="67059" x="7632700" y="2190750"/>
          <p14:tracePt t="67070" x="7632700" y="2184400"/>
          <p14:tracePt t="67086" x="7632700" y="2178050"/>
          <p14:tracePt t="67107" x="7632700" y="2171700"/>
          <p14:tracePt t="67120" x="7632700" y="2165350"/>
          <p14:tracePt t="67137" x="7639050" y="2146300"/>
          <p14:tracePt t="67153" x="7639050" y="2120900"/>
          <p14:tracePt t="67170" x="7639050" y="2101850"/>
          <p14:tracePt t="67188" x="7639050" y="2095500"/>
          <p14:tracePt t="67292" x="7639050" y="2089150"/>
          <p14:tracePt t="67307" x="7632700" y="2089150"/>
          <p14:tracePt t="67324" x="7626350" y="2089150"/>
          <p14:tracePt t="67348" x="7613650" y="2089150"/>
          <p14:tracePt t="67364" x="7607300" y="2089150"/>
          <p14:tracePt t="67371" x="7600950" y="2089150"/>
          <p14:tracePt t="67379" x="7581900" y="2089150"/>
          <p14:tracePt t="67467" x="7575550" y="2089150"/>
          <p14:tracePt t="67604" x="7569200" y="2089150"/>
          <p14:tracePt t="67612" x="7562850" y="2089150"/>
          <p14:tracePt t="67644" x="7556500" y="2089150"/>
          <p14:tracePt t="67651" x="7550150" y="2089150"/>
          <p14:tracePt t="67659" x="7543800" y="2089150"/>
          <p14:tracePt t="67675" x="7537450" y="2089150"/>
          <p14:tracePt t="67688" x="7531100" y="2089150"/>
          <p14:tracePt t="67708" x="7531100" y="2095500"/>
          <p14:tracePt t="68244" x="7537450" y="2095500"/>
          <p14:tracePt t="68251" x="7543800" y="2095500"/>
          <p14:tracePt t="68259" x="7556500" y="2095500"/>
          <p14:tracePt t="68271" x="7562850" y="2095500"/>
          <p14:tracePt t="68287" x="7588250" y="2089150"/>
          <p14:tracePt t="68304" x="7645400" y="2089150"/>
          <p14:tracePt t="68322" x="7689850" y="2089150"/>
          <p14:tracePt t="68337" x="7715250" y="2089150"/>
          <p14:tracePt t="68420" x="7734300" y="2089150"/>
          <p14:tracePt t="68427" x="7740650" y="2089150"/>
          <p14:tracePt t="68437" x="7753350" y="2089150"/>
          <p14:tracePt t="68454" x="7759700" y="2089150"/>
          <p14:tracePt t="68556" x="7753350" y="2089150"/>
          <p14:tracePt t="68563" x="7747000" y="2089150"/>
          <p14:tracePt t="68571" x="7727950" y="2095500"/>
          <p14:tracePt t="68588" x="7683500" y="2114550"/>
          <p14:tracePt t="68604" x="7639050" y="2146300"/>
          <p14:tracePt t="68621" x="7581900" y="2184400"/>
          <p14:tracePt t="68639" x="7518400" y="2228850"/>
          <p14:tracePt t="68654" x="7454900" y="2273300"/>
          <p14:tracePt t="68671" x="7397750" y="2317750"/>
          <p14:tracePt t="68688" x="7366000" y="2336800"/>
          <p14:tracePt t="68705" x="7353300" y="2343150"/>
          <p14:tracePt t="68721" x="7346950" y="2355850"/>
          <p14:tracePt t="68738" x="7340600" y="2362200"/>
          <p14:tracePt t="68755" x="7334250" y="2374900"/>
          <p14:tracePt t="69092" x="7346950" y="2374900"/>
          <p14:tracePt t="69100" x="7378700" y="2374900"/>
          <p14:tracePt t="69107" x="7397750" y="2374900"/>
          <p14:tracePt t="69122" x="7410450" y="2374900"/>
          <p14:tracePt t="69138" x="7448550" y="2374900"/>
          <p14:tracePt t="69155" x="7461250" y="2374900"/>
          <p14:tracePt t="69173" x="7480300" y="2368550"/>
          <p14:tracePt t="69188" x="7512050" y="2368550"/>
          <p14:tracePt t="69205" x="7543800" y="2368550"/>
          <p14:tracePt t="69222" x="7581900" y="2368550"/>
          <p14:tracePt t="69239" x="7613650" y="2368550"/>
          <p14:tracePt t="69255" x="7632700" y="2368550"/>
          <p14:tracePt t="69273" x="7645400" y="2362200"/>
          <p14:tracePt t="69288" x="7677150" y="2362200"/>
          <p14:tracePt t="69306" x="7721600" y="2362200"/>
          <p14:tracePt t="69322" x="7759700" y="2362200"/>
          <p14:tracePt t="69338" x="7791450" y="2362200"/>
          <p14:tracePt t="69339" x="7797800" y="2362200"/>
          <p14:tracePt t="69403" x="7804150" y="2362200"/>
          <p14:tracePt t="69419" x="7804150" y="2355850"/>
          <p14:tracePt t="69460" x="7810500" y="2355850"/>
          <p14:tracePt t="69500" x="7810500" y="2349500"/>
          <p14:tracePt t="69876" x="7810500" y="2368550"/>
          <p14:tracePt t="69883" x="7797800" y="2393950"/>
          <p14:tracePt t="69892" x="7785100" y="2419350"/>
          <p14:tracePt t="69905" x="7778750" y="2438400"/>
          <p14:tracePt t="69924" x="7766050" y="2489200"/>
          <p14:tracePt t="69940" x="7753350" y="2508250"/>
          <p14:tracePt t="69956" x="7753350" y="2514600"/>
          <p14:tracePt t="69972" x="7747000" y="2520950"/>
          <p14:tracePt t="69989" x="7734300" y="2540000"/>
          <p14:tracePt t="70006" x="7721600" y="2546350"/>
          <p14:tracePt t="70024" x="7708900" y="2559050"/>
          <p14:tracePt t="70039" x="7702550" y="2559050"/>
          <p14:tracePt t="70056" x="7696200" y="2565400"/>
          <p14:tracePt t="70072" x="7683500" y="2565400"/>
          <p14:tracePt t="70090" x="7670800" y="2571750"/>
          <p14:tracePt t="70106" x="7651750" y="2584450"/>
          <p14:tracePt t="70123" x="7613650" y="2590800"/>
          <p14:tracePt t="70139" x="7581900" y="2603500"/>
          <p14:tracePt t="70157" x="7556500" y="2616200"/>
          <p14:tracePt t="70173" x="7537450" y="2616200"/>
          <p14:tracePt t="70195" x="7531100" y="2616200"/>
          <p14:tracePt t="70211" x="7524750" y="2622550"/>
          <p14:tracePt t="70224" x="7512050" y="2622550"/>
          <p14:tracePt t="70239" x="7486650" y="2622550"/>
          <p14:tracePt t="70256" x="7467600" y="2628900"/>
          <p14:tracePt t="70273" x="7461250" y="2628900"/>
          <p14:tracePt t="70524" x="7467600" y="2628900"/>
          <p14:tracePt t="70532" x="7473950" y="2628900"/>
          <p14:tracePt t="70540" x="7480300" y="2628900"/>
          <p14:tracePt t="70556" x="7486650" y="2628900"/>
          <p14:tracePt t="70574" x="7493000" y="2622550"/>
          <p14:tracePt t="70590" x="7499350" y="2616200"/>
          <p14:tracePt t="70607" x="7505700" y="2616200"/>
          <p14:tracePt t="70623" x="7512050" y="2616200"/>
          <p14:tracePt t="70640" x="7518400" y="2616200"/>
          <p14:tracePt t="70656" x="7524750" y="2616200"/>
          <p14:tracePt t="70674" x="7537450" y="2616200"/>
          <p14:tracePt t="70690" x="7556500" y="2616200"/>
          <p14:tracePt t="70706" x="7594600" y="2616200"/>
          <p14:tracePt t="70723" x="7626350" y="2616200"/>
          <p14:tracePt t="70780" x="7632700" y="2616200"/>
          <p14:tracePt t="70787" x="7639050" y="2616200"/>
          <p14:tracePt t="70796" x="7645400" y="2616200"/>
          <p14:tracePt t="70808" x="7670800" y="2616200"/>
          <p14:tracePt t="70823" x="7689850" y="2616200"/>
          <p14:tracePt t="70840" x="7702550" y="2616200"/>
          <p14:tracePt t="70908" x="7708900" y="2616200"/>
          <p14:tracePt t="70916" x="7715250" y="2609850"/>
          <p14:tracePt t="70923" x="7721600" y="2609850"/>
          <p14:tracePt t="70940" x="7740650" y="2603500"/>
          <p14:tracePt t="71004" x="7753350" y="2603500"/>
          <p14:tracePt t="71011" x="7778750" y="2603500"/>
          <p14:tracePt t="71023" x="7791450" y="2603500"/>
          <p14:tracePt t="71040" x="7816850" y="2603500"/>
          <p14:tracePt t="71084" x="7823200" y="2603500"/>
          <p14:tracePt t="71099" x="7829550" y="2603500"/>
          <p14:tracePt t="71107" x="7835900" y="2603500"/>
          <p14:tracePt t="71115" x="7842250" y="2603500"/>
          <p14:tracePt t="71123" x="7861300" y="2603500"/>
          <p14:tracePt t="71140" x="7880350" y="2603500"/>
          <p14:tracePt t="71158" x="7899400" y="2603500"/>
          <p14:tracePt t="71196" x="7905750" y="2603500"/>
          <p14:tracePt t="71203" x="7912100" y="2603500"/>
          <p14:tracePt t="71211" x="7918450" y="2603500"/>
          <p14:tracePt t="71224" x="7931150" y="2603500"/>
          <p14:tracePt t="71240" x="7956550" y="2603500"/>
          <p14:tracePt t="71257" x="7994650" y="2603500"/>
          <p14:tracePt t="71274" x="8013700" y="2603500"/>
          <p14:tracePt t="71275" x="8026400" y="2603500"/>
          <p14:tracePt t="71292" x="8045450" y="2603500"/>
          <p14:tracePt t="71307" x="8051800" y="2603500"/>
          <p14:tracePt t="71324" x="8070850" y="2603500"/>
          <p14:tracePt t="71340" x="8096250" y="2603500"/>
          <p14:tracePt t="71358" x="8128000" y="2603500"/>
          <p14:tracePt t="71374" x="8153400" y="2603500"/>
          <p14:tracePt t="71390" x="8178800" y="2603500"/>
          <p14:tracePt t="71407" x="8191500" y="2603500"/>
          <p14:tracePt t="71425" x="8197850" y="2603500"/>
          <p14:tracePt t="71440" x="8229600" y="2603500"/>
          <p14:tracePt t="71457" x="8280400" y="2603500"/>
          <p14:tracePt t="71474" x="8356600" y="2622550"/>
          <p14:tracePt t="71491" x="8432800" y="2628900"/>
          <p14:tracePt t="71507" x="8445500" y="2635250"/>
          <p14:tracePt t="71565" x="8458200" y="2635250"/>
          <p14:tracePt t="71571" x="8477250" y="2641600"/>
          <p14:tracePt t="71579" x="8502650" y="2641600"/>
          <p14:tracePt t="71590" x="8528050" y="2647950"/>
          <p14:tracePt t="71608" x="8547100" y="2647950"/>
          <p14:tracePt t="71624" x="8553450" y="2647950"/>
          <p14:tracePt t="71660" x="8566150" y="2647950"/>
          <p14:tracePt t="71667" x="8578850" y="2647950"/>
          <p14:tracePt t="71676" x="8597900" y="2647950"/>
          <p14:tracePt t="71691" x="8623300" y="2654300"/>
          <p14:tracePt t="71708" x="8674100" y="2654300"/>
          <p14:tracePt t="71756" x="8680450" y="2654300"/>
          <p14:tracePt t="71764" x="8693150" y="2654300"/>
          <p14:tracePt t="71775" x="8712200" y="2654300"/>
          <p14:tracePt t="71791" x="8769350" y="2654300"/>
          <p14:tracePt t="71807" x="8801100" y="2654300"/>
          <p14:tracePt t="71824" x="8813800" y="2654300"/>
          <p14:tracePt t="71860" x="8820150" y="2654300"/>
          <p14:tracePt t="71868" x="8826500" y="2654300"/>
          <p14:tracePt t="71875" x="8832850" y="2654300"/>
          <p14:tracePt t="71891" x="8845550" y="2654300"/>
          <p14:tracePt t="71908" x="8870950" y="2641600"/>
          <p14:tracePt t="71924" x="8883650" y="2641600"/>
          <p14:tracePt t="71996" x="8890000" y="2635250"/>
          <p14:tracePt t="72012" x="8902700" y="2628900"/>
          <p14:tracePt t="72108" x="8909050" y="2628900"/>
          <p14:tracePt t="72124" x="8915400" y="2628900"/>
          <p14:tracePt t="72132" x="8921750" y="2622550"/>
          <p14:tracePt t="72156" x="8928100" y="2616200"/>
          <p14:tracePt t="72196" x="8934450" y="2616200"/>
          <p14:tracePt t="72204" x="8934450" y="2609850"/>
          <p14:tracePt t="72884" x="8915400" y="2609850"/>
          <p14:tracePt t="72891" x="8851900" y="2609850"/>
          <p14:tracePt t="72900" x="8763000" y="2622550"/>
          <p14:tracePt t="72909" x="8667750" y="2635250"/>
          <p14:tracePt t="72925" x="8521700" y="2654300"/>
          <p14:tracePt t="72942" x="8394700" y="2667000"/>
          <p14:tracePt t="72960" x="8274050" y="2686050"/>
          <p14:tracePt t="72975" x="8166100" y="2705100"/>
          <p14:tracePt t="72992" x="8077200" y="2717800"/>
          <p14:tracePt t="73009" x="7981950" y="2736850"/>
          <p14:tracePt t="73026" x="7880350" y="2743200"/>
          <p14:tracePt t="73042" x="7797800" y="2774950"/>
          <p14:tracePt t="73059" x="7753350" y="2794000"/>
          <p14:tracePt t="73060" x="7747000" y="2794000"/>
          <p14:tracePt t="73075" x="7734300" y="2800350"/>
          <p14:tracePt t="73075" x="7727950" y="2800350"/>
          <p14:tracePt t="73093" x="7715250" y="2806700"/>
          <p14:tracePt t="73109" x="7715250" y="2813050"/>
          <p14:tracePt t="73125" x="7696200" y="2825750"/>
          <p14:tracePt t="73142" x="7664450" y="2832100"/>
          <p14:tracePt t="73160" x="7645400" y="2832100"/>
          <p14:tracePt t="73175" x="7626350" y="2851150"/>
          <p14:tracePt t="73192" x="7600950" y="2863850"/>
          <p14:tracePt t="73228" x="7594600" y="2870200"/>
          <p14:tracePt t="73236" x="7588250" y="2870200"/>
          <p14:tracePt t="73244" x="7581900" y="2870200"/>
          <p14:tracePt t="73259" x="7569200" y="2870200"/>
          <p14:tracePt t="73275" x="7556500" y="2876550"/>
          <p14:tracePt t="73292" x="7550150" y="2876550"/>
          <p14:tracePt t="73310" x="7550150" y="2882900"/>
          <p14:tracePt t="73325" x="7531100" y="2882900"/>
          <p14:tracePt t="73342" x="7499350" y="2889250"/>
          <p14:tracePt t="73359" x="7473950" y="2889250"/>
          <p14:tracePt t="73376" x="7461250" y="2895600"/>
          <p14:tracePt t="73393" x="7454900" y="2895600"/>
          <p14:tracePt t="73409" x="7448550" y="2895600"/>
          <p14:tracePt t="73426" x="7442200" y="2901950"/>
          <p14:tracePt t="73444" x="7429500" y="2901950"/>
          <p14:tracePt t="73459" x="7423150" y="2901950"/>
          <p14:tracePt t="73508" x="7435850" y="2882900"/>
          <p14:tracePt t="73516" x="7480300" y="2838450"/>
          <p14:tracePt t="73526" x="7562850" y="2774950"/>
          <p14:tracePt t="73543" x="7804150" y="2597150"/>
          <p14:tracePt t="73559" x="8064500" y="2457450"/>
          <p14:tracePt t="73576" x="8223250" y="2406650"/>
          <p14:tracePt t="73592" x="8267700" y="2387600"/>
          <p14:tracePt t="73668" x="8261350" y="2387600"/>
          <p14:tracePt t="73676" x="8235950" y="2406650"/>
          <p14:tracePt t="73684" x="8204200" y="2419350"/>
          <p14:tracePt t="73693" x="8178800" y="2438400"/>
          <p14:tracePt t="73709" x="8096250" y="2463800"/>
          <p14:tracePt t="73726" x="8013700" y="2470150"/>
          <p14:tracePt t="73744" x="7912100" y="2470150"/>
          <p14:tracePt t="73759" x="7835900" y="2451100"/>
          <p14:tracePt t="73776" x="7797800" y="2438400"/>
          <p14:tracePt t="73793" x="7791450" y="2438400"/>
          <p14:tracePt t="73844" x="7823200" y="2457450"/>
          <p14:tracePt t="73852" x="7893050" y="2470150"/>
          <p14:tracePt t="73860" x="7988300" y="2482850"/>
          <p14:tracePt t="73877" x="8324850" y="2508250"/>
          <p14:tracePt t="73893" x="8591550" y="2508250"/>
          <p14:tracePt t="73909" x="8686800" y="2508250"/>
          <p14:tracePt t="73926" x="8693150" y="2508250"/>
          <p14:tracePt t="73972" x="8693150" y="2514600"/>
          <p14:tracePt t="73980" x="8680450" y="2520950"/>
          <p14:tracePt t="73993" x="8642350" y="2533650"/>
          <p14:tracePt t="74010" x="8534400" y="2571750"/>
          <p14:tracePt t="74027" x="8362950" y="2616200"/>
          <p14:tracePt t="74028" x="8248650" y="2647950"/>
          <p14:tracePt t="74043" x="8115300" y="2660650"/>
          <p14:tracePt t="74060" x="7702550" y="2774950"/>
          <p14:tracePt t="74077" x="7556500" y="2832100"/>
          <p14:tracePt t="74093" x="7454900" y="2870200"/>
          <p14:tracePt t="74110" x="7397750" y="2895600"/>
          <p14:tracePt t="74126" x="7366000" y="2914650"/>
          <p14:tracePt t="74144" x="7353300" y="2921000"/>
          <p14:tracePt t="74160" x="7346950" y="2927350"/>
          <p14:tracePt t="74176" x="7340600" y="2933700"/>
          <p14:tracePt t="74193" x="7334250" y="2940050"/>
          <p14:tracePt t="74236" x="7327900" y="2940050"/>
          <p14:tracePt t="74244" x="7327900" y="2946400"/>
          <p14:tracePt t="74252" x="7321550" y="2946400"/>
          <p14:tracePt t="74260" x="7302500" y="2946400"/>
          <p14:tracePt t="74277" x="7264400" y="2946400"/>
          <p14:tracePt t="74293" x="7226300" y="2952750"/>
          <p14:tracePt t="74310" x="7207250" y="2952750"/>
          <p14:tracePt t="74326" x="7188200" y="2952750"/>
          <p14:tracePt t="74344" x="7169150" y="2952750"/>
          <p14:tracePt t="74360" x="7124700" y="2933700"/>
          <p14:tracePt t="74377" x="7099300" y="2921000"/>
          <p14:tracePt t="74394" x="7073900" y="2914650"/>
          <p14:tracePt t="74411" x="7048500" y="2914650"/>
          <p14:tracePt t="74426" x="7035800" y="2914650"/>
          <p14:tracePt t="74443" x="7016750" y="2914650"/>
          <p14:tracePt t="74444" x="6997700" y="2914650"/>
          <p14:tracePt t="74460" x="6972300" y="2901950"/>
          <p14:tracePt t="74478" x="6940550" y="2901950"/>
          <p14:tracePt t="74493" x="6934200" y="2901950"/>
          <p14:tracePt t="74636" x="6934200" y="2895600"/>
          <p14:tracePt t="74653" x="6953250" y="2895600"/>
          <p14:tracePt t="74660" x="6972300" y="2882900"/>
          <p14:tracePt t="74668" x="7004050" y="2882900"/>
          <p14:tracePt t="74677" x="7048500" y="2876550"/>
          <p14:tracePt t="74693" x="7150100" y="2876550"/>
          <p14:tracePt t="74711" x="7239000" y="2876550"/>
          <p14:tracePt t="74727" x="7283450" y="2876550"/>
          <p14:tracePt t="74743" x="7289800" y="2876550"/>
          <p14:tracePt t="74796" x="7296150" y="2876550"/>
          <p14:tracePt t="74812" x="7302500" y="2876550"/>
          <p14:tracePt t="74820" x="7308850" y="2876550"/>
          <p14:tracePt t="74844" x="7315200" y="2876550"/>
          <p14:tracePt t="74868" x="7321550" y="2876550"/>
          <p14:tracePt t="75125" x="7315200" y="2876550"/>
          <p14:tracePt t="75132" x="7308850" y="2876550"/>
          <p14:tracePt t="75144" x="7302500" y="2876550"/>
          <p14:tracePt t="75160" x="7289800" y="2876550"/>
          <p14:tracePt t="75177" x="7270750" y="2882900"/>
          <p14:tracePt t="75195" x="7251700" y="2889250"/>
          <p14:tracePt t="75210" x="7226300" y="2895600"/>
          <p14:tracePt t="75227" x="7194550" y="2895600"/>
          <p14:tracePt t="75228" x="7175500" y="2895600"/>
          <p14:tracePt t="75244" x="7137400" y="2901950"/>
          <p14:tracePt t="75262" x="7105650" y="2901950"/>
          <p14:tracePt t="75277" x="7080250" y="2901950"/>
          <p14:tracePt t="75294" x="7067550" y="2901950"/>
          <p14:tracePt t="75311" x="7061200" y="2901950"/>
          <p14:tracePt t="75328" x="7048500" y="2901950"/>
          <p14:tracePt t="75344" x="7010400" y="2895600"/>
          <p14:tracePt t="75361" x="6978650" y="2889250"/>
          <p14:tracePt t="75377" x="6959600" y="2882900"/>
          <p14:tracePt t="75395" x="6946900" y="2876550"/>
          <p14:tracePt t="75411" x="6940550" y="2876550"/>
          <p14:tracePt t="75428" x="6921500" y="2863850"/>
          <p14:tracePt t="75444" x="6915150" y="2851150"/>
          <p14:tracePt t="75462" x="6902450" y="2844800"/>
          <p14:tracePt t="75477" x="6896100" y="2832100"/>
          <p14:tracePt t="75494" x="6883400" y="2813050"/>
          <p14:tracePt t="75512" x="6877050" y="2781300"/>
          <p14:tracePt t="75528" x="6877050" y="2749550"/>
          <p14:tracePt t="75544" x="6877050" y="2717800"/>
          <p14:tracePt t="75561" x="6877050" y="2692400"/>
          <p14:tracePt t="75578" x="6877050" y="2673350"/>
          <p14:tracePt t="75595" x="6877050" y="2654300"/>
          <p14:tracePt t="75596" x="6877050" y="2641600"/>
          <p14:tracePt t="75611" x="6877050" y="2635250"/>
          <p14:tracePt t="75628" x="6883400" y="2622550"/>
          <p14:tracePt t="75629" x="6896100" y="2603500"/>
          <p14:tracePt t="75644" x="6915150" y="2590800"/>
          <p14:tracePt t="75662" x="6940550" y="2571750"/>
          <p14:tracePt t="75678" x="6978650" y="2552700"/>
          <p14:tracePt t="75694" x="7016750" y="2540000"/>
          <p14:tracePt t="75711" x="7042150" y="2540000"/>
          <p14:tracePt t="75729" x="7080250" y="2533650"/>
          <p14:tracePt t="75745" x="7143750" y="2527300"/>
          <p14:tracePt t="75761" x="7200900" y="2527300"/>
          <p14:tracePt t="75778" x="7264400" y="2527300"/>
          <p14:tracePt t="75796" x="7327900" y="2527300"/>
          <p14:tracePt t="75796" x="7366000" y="2527300"/>
          <p14:tracePt t="75811" x="7391400" y="2527300"/>
          <p14:tracePt t="75828" x="7448550" y="2527300"/>
          <p14:tracePt t="75844" x="7473950" y="2527300"/>
          <p14:tracePt t="75863" x="7505700" y="2527300"/>
          <p14:tracePt t="75878" x="7543800" y="2533650"/>
          <p14:tracePt t="75895" x="7562850" y="2540000"/>
          <p14:tracePt t="75911" x="7569200" y="2546350"/>
          <p14:tracePt t="75929" x="7575550" y="2552700"/>
          <p14:tracePt t="75945" x="7581900" y="2571750"/>
          <p14:tracePt t="75961" x="7594600" y="2590800"/>
          <p14:tracePt t="75978" x="7600950" y="2616200"/>
          <p14:tracePt t="75996" x="7607300" y="2654300"/>
          <p14:tracePt t="76012" x="7607300" y="2679700"/>
          <p14:tracePt t="76028" x="7607300" y="2724150"/>
          <p14:tracePt t="76045" x="7607300" y="2768600"/>
          <p14:tracePt t="76062" x="7607300" y="2800350"/>
          <p14:tracePt t="76078" x="7607300" y="2825750"/>
          <p14:tracePt t="76095" x="7607300" y="2832100"/>
          <p14:tracePt t="76111" x="7607300" y="2838450"/>
          <p14:tracePt t="76129" x="7607300" y="2844800"/>
          <p14:tracePt t="76145" x="7594600" y="2857500"/>
          <p14:tracePt t="76162" x="7581900" y="2863850"/>
          <p14:tracePt t="76178" x="7575550" y="2870200"/>
          <p14:tracePt t="76196" x="7550150" y="2882900"/>
          <p14:tracePt t="76212" x="7518400" y="2882900"/>
          <p14:tracePt t="76228" x="7473950" y="2882900"/>
          <p14:tracePt t="76245" x="7410450" y="2882900"/>
          <p14:tracePt t="76263" x="7353300" y="2882900"/>
          <p14:tracePt t="76278" x="7308850" y="2882900"/>
          <p14:tracePt t="76295" x="7251700" y="2882900"/>
          <p14:tracePt t="76311" x="7194550" y="2882900"/>
          <p14:tracePt t="76329" x="7143750" y="2889250"/>
          <p14:tracePt t="76345" x="7099300" y="2889250"/>
          <p14:tracePt t="76362" x="7073900" y="2889250"/>
          <p14:tracePt t="76378" x="7061200" y="2889250"/>
          <p14:tracePt t="76396" x="7048500" y="2889250"/>
          <p14:tracePt t="76412" x="7023100" y="2889250"/>
          <p14:tracePt t="76428" x="6991350" y="2889250"/>
          <p14:tracePt t="76445" x="6940550" y="2882900"/>
          <p14:tracePt t="76463" x="6908800" y="2876550"/>
          <p14:tracePt t="76484" x="6902450" y="2870200"/>
          <p14:tracePt t="76495" x="6896100" y="2857500"/>
          <p14:tracePt t="76512" x="6889750" y="2825750"/>
          <p14:tracePt t="76529" x="6883400" y="2800350"/>
          <p14:tracePt t="76545" x="6883400" y="2768600"/>
          <p14:tracePt t="76562" x="6883400" y="2743200"/>
          <p14:tracePt t="76579" x="6883400" y="2711450"/>
          <p14:tracePt t="76596" x="6940550" y="2673350"/>
          <p14:tracePt t="76612" x="7010400" y="2647950"/>
          <p14:tracePt t="76629" x="7092950" y="2622550"/>
          <p14:tracePt t="76645" x="7169150" y="2597150"/>
          <p14:tracePt t="76663" x="7258050" y="2597150"/>
          <p14:tracePt t="76679" x="7353300" y="2597150"/>
          <p14:tracePt t="76696" x="7448550" y="2597150"/>
          <p14:tracePt t="76712" x="7493000" y="2616200"/>
          <p14:tracePt t="76730" x="7505700" y="2628900"/>
          <p14:tracePt t="76745" x="7512050" y="2641600"/>
          <p14:tracePt t="76762" x="7518400" y="2660650"/>
          <p14:tracePt t="76779" x="7518400" y="2686050"/>
          <p14:tracePt t="76796" x="7518400" y="2711450"/>
          <p14:tracePt t="76812" x="7518400" y="2724150"/>
          <p14:tracePt t="76829" x="7518400" y="2730500"/>
          <p14:tracePt t="76845" x="7518400" y="2736850"/>
          <p14:tracePt t="76864" x="7518400" y="2743200"/>
          <p14:tracePt t="76932" x="7512050" y="2743200"/>
          <p14:tracePt t="76940" x="7505700" y="2749550"/>
          <p14:tracePt t="76956" x="7499350" y="2755900"/>
          <p14:tracePt t="76988" x="7493000" y="2762250"/>
          <p14:tracePt t="77021" x="7486650" y="2768600"/>
          <p14:tracePt t="77061" x="7480300" y="2774950"/>
          <p14:tracePt t="77076" x="7480300" y="2781300"/>
          <p14:tracePt t="77084" x="7480300" y="2794000"/>
          <p14:tracePt t="77096" x="7480300" y="2800350"/>
          <p14:tracePt t="77112" x="7480300" y="2819400"/>
          <p14:tracePt t="77129" x="7480300" y="2838450"/>
          <p14:tracePt t="77146" x="7480300" y="2844800"/>
          <p14:tracePt t="77164" x="7480300" y="2851150"/>
          <p14:tracePt t="77179" x="7480300" y="2863850"/>
          <p14:tracePt t="77196" x="7480300" y="2882900"/>
          <p14:tracePt t="77213" x="7480300" y="2895600"/>
          <p14:tracePt t="77230" x="7480300" y="2921000"/>
          <p14:tracePt t="77246" x="7480300" y="2933700"/>
          <p14:tracePt t="77262" x="7480300" y="2965450"/>
          <p14:tracePt t="77279" x="7480300" y="2990850"/>
          <p14:tracePt t="77297" x="7486650" y="3009900"/>
          <p14:tracePt t="77313" x="7505700" y="3041650"/>
          <p14:tracePt t="77329" x="7505700" y="3054350"/>
          <p14:tracePt t="77346" x="7512050" y="3079750"/>
          <p14:tracePt t="77364" x="7512050" y="3092450"/>
          <p14:tracePt t="77364" x="7518400" y="3098800"/>
          <p14:tracePt t="77379" x="7518400" y="3105150"/>
          <p14:tracePt t="77396" x="7518400" y="3111500"/>
          <p14:tracePt t="77421" x="7518400" y="3117850"/>
          <p14:tracePt t="77460" x="7524750" y="3124200"/>
          <p14:tracePt t="77468" x="7524750" y="3136900"/>
          <p14:tracePt t="77479" x="7524750" y="3143250"/>
          <p14:tracePt t="77497" x="7524750" y="3162300"/>
          <p14:tracePt t="77513" x="7524750" y="3168650"/>
          <p14:tracePt t="77529" x="7524750" y="3175000"/>
          <p14:tracePt t="77557" x="7524750" y="3181350"/>
          <p14:tracePt t="78749" x="7531100" y="3181350"/>
          <p14:tracePt t="78756" x="7562850" y="3181350"/>
          <p14:tracePt t="78764" x="7581900" y="3181350"/>
          <p14:tracePt t="78781" x="7670800" y="3181350"/>
          <p14:tracePt t="78797" x="7759700" y="3181350"/>
          <p14:tracePt t="78814" x="7816850" y="3175000"/>
          <p14:tracePt t="78832" x="7829550" y="3168650"/>
          <p14:tracePt t="78924" x="7835900" y="3162300"/>
          <p14:tracePt t="78932" x="7842250" y="3162300"/>
          <p14:tracePt t="78940" x="7848600" y="3155950"/>
          <p14:tracePt t="79461" x="7835900" y="3168650"/>
          <p14:tracePt t="79468" x="7816850" y="3187700"/>
          <p14:tracePt t="79481" x="7804150" y="3194050"/>
          <p14:tracePt t="79498" x="7785100" y="3225800"/>
          <p14:tracePt t="79515" x="7766050" y="3257550"/>
          <p14:tracePt t="79532" x="7747000" y="3295650"/>
          <p14:tracePt t="79548" x="7740650" y="3327400"/>
          <p14:tracePt t="79565" x="7727950" y="3352800"/>
          <p14:tracePt t="79581" x="7727950" y="3359150"/>
          <p14:tracePt t="79599" x="7721600" y="3371850"/>
          <p14:tracePt t="79620" x="7721600" y="3378200"/>
          <p14:tracePt t="79636" x="7721600" y="3384550"/>
          <p14:tracePt t="79648" x="7715250" y="3390900"/>
          <p14:tracePt t="79665" x="7708900" y="3397250"/>
          <p14:tracePt t="79681" x="7702550" y="3403600"/>
          <p14:tracePt t="79698" x="7689850" y="3409950"/>
          <p14:tracePt t="79716" x="7670800" y="3429000"/>
          <p14:tracePt t="79733" x="7626350" y="3441700"/>
          <p14:tracePt t="79748" x="7594600" y="3454400"/>
          <p14:tracePt t="79765" x="7581900" y="3454400"/>
          <p14:tracePt t="79782" x="7575550" y="3454400"/>
          <p14:tracePt t="79799" x="7562850" y="3454400"/>
          <p14:tracePt t="80029" x="7575550" y="3454400"/>
          <p14:tracePt t="80037" x="7581900" y="3448050"/>
          <p14:tracePt t="80048" x="7594600" y="3448050"/>
          <p14:tracePt t="80065" x="7613650" y="3448050"/>
          <p14:tracePt t="80082" x="7645400" y="3441700"/>
          <p14:tracePt t="80099" x="7677150" y="3441700"/>
          <p14:tracePt t="80115" x="7696200" y="3441700"/>
          <p14:tracePt t="80132" x="7708900" y="3441700"/>
          <p14:tracePt t="80149" x="7721600" y="3441700"/>
          <p14:tracePt t="80166" x="7727950" y="3441700"/>
          <p14:tracePt t="80182" x="7740650" y="3441700"/>
          <p14:tracePt t="80213" x="7747000" y="3435350"/>
          <p14:tracePt t="80253" x="7753350" y="3429000"/>
          <p14:tracePt t="80285" x="7759700" y="3422650"/>
          <p14:tracePt t="80301" x="7759700" y="3416300"/>
          <p14:tracePt t="80461" x="7766050" y="3416300"/>
          <p14:tracePt t="80469" x="7772400" y="3416300"/>
          <p14:tracePt t="80477" x="7785100" y="3416300"/>
          <p14:tracePt t="80484" x="7810500" y="3409950"/>
          <p14:tracePt t="80499" x="7848600" y="3403600"/>
          <p14:tracePt t="80516" x="7931150" y="3403600"/>
          <p14:tracePt t="80516" x="7962900" y="3403600"/>
          <p14:tracePt t="80533" x="7994650" y="3403600"/>
          <p14:tracePt t="80549" x="8001000" y="3403600"/>
          <p14:tracePt t="80725" x="8026400" y="3403600"/>
          <p14:tracePt t="80733" x="8083550" y="3403600"/>
          <p14:tracePt t="80740" x="8134350" y="3403600"/>
          <p14:tracePt t="80749" x="8185150" y="3403600"/>
          <p14:tracePt t="80766" x="8216900" y="3397250"/>
          <p14:tracePt t="81533" x="8185150" y="3390900"/>
          <p14:tracePt t="81541" x="8159750" y="3390900"/>
          <p14:tracePt t="81550" x="8115300" y="3390900"/>
          <p14:tracePt t="81566" x="8064500" y="3390900"/>
          <p14:tracePt t="81583" x="8020050" y="3390900"/>
          <p14:tracePt t="81602" x="7975600" y="3390900"/>
          <p14:tracePt t="81617" x="7918450" y="3390900"/>
          <p14:tracePt t="81633" x="7861300" y="3397250"/>
          <p14:tracePt t="81650" x="7791450" y="3403600"/>
          <p14:tracePt t="81668" x="7721600" y="3403600"/>
          <p14:tracePt t="81683" x="7658100" y="3403600"/>
          <p14:tracePt t="81685" x="7632700" y="3403600"/>
          <p14:tracePt t="81700" x="7620000" y="3403600"/>
          <p14:tracePt t="81701" x="7600950" y="3403600"/>
          <p14:tracePt t="81717" x="7588250" y="3403600"/>
          <p14:tracePt t="81734" x="7556500" y="3403600"/>
          <p14:tracePt t="81750" x="7531100" y="3403600"/>
          <p14:tracePt t="81767" x="7512050" y="3403600"/>
          <p14:tracePt t="81783" x="7505700" y="3403600"/>
          <p14:tracePt t="81801" x="7493000" y="3403600"/>
          <p14:tracePt t="81817" x="7486650" y="3403600"/>
          <p14:tracePt t="81949" x="7486650" y="3409950"/>
          <p14:tracePt t="81957" x="7486650" y="3422650"/>
          <p14:tracePt t="81967" x="7486650" y="3429000"/>
          <p14:tracePt t="81984" x="7486650" y="3435350"/>
          <p14:tracePt t="82000" x="7493000" y="3460750"/>
          <p14:tracePt t="82019" x="7493000" y="3492500"/>
          <p14:tracePt t="82034" x="7505700" y="3530600"/>
          <p14:tracePt t="82050" x="7512050" y="3556000"/>
          <p14:tracePt t="82067" x="7518400" y="3568700"/>
          <p14:tracePt t="82085" x="7518400" y="3575050"/>
          <p14:tracePt t="82126" x="7518400" y="3581400"/>
          <p14:tracePt t="82133" x="7518400" y="3587750"/>
          <p14:tracePt t="82149" x="7518400" y="3594100"/>
          <p14:tracePt t="82197" x="7518400" y="3600450"/>
          <p14:tracePt t="82213" x="7518400" y="3606800"/>
          <p14:tracePt t="82221" x="7518400" y="3613150"/>
          <p14:tracePt t="82234" x="7518400" y="3619500"/>
          <p14:tracePt t="82251" x="7518400" y="3638550"/>
          <p14:tracePt t="82268" x="7512050" y="3644900"/>
          <p14:tracePt t="82365" x="7512050" y="3651250"/>
          <p14:tracePt t="82374" x="7505700" y="3651250"/>
          <p14:tracePt t="82384" x="7499350" y="3651250"/>
          <p14:tracePt t="82401" x="7493000" y="3632200"/>
          <p14:tracePt t="82417" x="7493000" y="3600450"/>
          <p14:tracePt t="82435" x="7493000" y="3562350"/>
          <p14:tracePt t="82451" x="7493000" y="3536950"/>
          <p14:tracePt t="82468" x="7512050" y="3498850"/>
          <p14:tracePt t="82469" x="7531100" y="3486150"/>
          <p14:tracePt t="82484" x="7543800" y="3486150"/>
          <p14:tracePt t="82502" x="7562850" y="3486150"/>
          <p14:tracePt t="82517" x="7581900" y="3486150"/>
          <p14:tracePt t="82534" x="7594600" y="3505200"/>
          <p14:tracePt t="82551" x="7600950" y="3524250"/>
          <p14:tracePt t="82568" x="7613650" y="3543300"/>
          <p14:tracePt t="82584" x="7613650" y="3568700"/>
          <p14:tracePt t="82601" x="7613650" y="3587750"/>
          <p14:tracePt t="82617" x="7613650" y="3606800"/>
          <p14:tracePt t="82635" x="7613650" y="3625850"/>
          <p14:tracePt t="82651" x="7607300" y="3638550"/>
          <p14:tracePt t="82677" x="7600950" y="3644900"/>
          <p14:tracePt t="82693" x="7594600" y="3651250"/>
          <p14:tracePt t="82702" x="7588250" y="3651250"/>
          <p14:tracePt t="82718" x="7562850" y="3657600"/>
          <p14:tracePt t="82734" x="7512050" y="3676650"/>
          <p14:tracePt t="82751" x="7442200" y="3695700"/>
          <p14:tracePt t="82768" x="7391400" y="3721100"/>
          <p14:tracePt t="82784" x="7334250" y="3746500"/>
          <p14:tracePt t="82801" x="7270750" y="3771900"/>
          <p14:tracePt t="82818" x="7207250" y="3803650"/>
          <p14:tracePt t="82835" x="7143750" y="3829050"/>
          <p14:tracePt t="82851" x="7092950" y="3860800"/>
          <p14:tracePt t="82868" x="7061200" y="3879850"/>
          <p14:tracePt t="82885" x="7016750" y="3905250"/>
          <p14:tracePt t="82902" x="6997700" y="3917950"/>
          <p14:tracePt t="82918" x="6991350" y="3924300"/>
          <p14:tracePt t="82934" x="6965950" y="3949700"/>
          <p14:tracePt t="82951" x="6953250" y="3956050"/>
          <p14:tracePt t="82969" x="6946900" y="3962400"/>
          <p14:tracePt t="83133" x="6946900" y="3968750"/>
          <p14:tracePt t="83141" x="6940550" y="3975100"/>
          <p14:tracePt t="83174" x="6940550" y="3987800"/>
          <p14:tracePt t="83189" x="6934200" y="3987800"/>
          <p14:tracePt t="83229" x="6927850" y="3987800"/>
          <p14:tracePt t="83245" x="6921500" y="3987800"/>
          <p14:tracePt t="83261" x="6908800" y="3975100"/>
          <p14:tracePt t="83269" x="6902450" y="3962400"/>
          <p14:tracePt t="83277" x="6902450" y="3956050"/>
          <p14:tracePt t="83285" x="6896100" y="3943350"/>
          <p14:tracePt t="83302" x="6896100" y="3905250"/>
          <p14:tracePt t="83318" x="6896100" y="3879850"/>
          <p14:tracePt t="83335" x="6896100" y="3854450"/>
          <p14:tracePt t="83351" x="6896100" y="3835400"/>
          <p14:tracePt t="83373" x="6896100" y="3829050"/>
          <p14:tracePt t="83385" x="6896100" y="3822700"/>
          <p14:tracePt t="83405" x="6896100" y="3816350"/>
          <p14:tracePt t="83422" x="6896100" y="3810000"/>
          <p14:tracePt t="83436" x="6902450" y="3803650"/>
          <p14:tracePt t="83452" x="6908800" y="3790950"/>
          <p14:tracePt t="83453" x="6915150" y="3784600"/>
          <p14:tracePt t="83469" x="6921500" y="3778250"/>
          <p14:tracePt t="83485" x="6934200" y="3759200"/>
          <p14:tracePt t="83503" x="6946900" y="3746500"/>
          <p14:tracePt t="83518" x="6959600" y="3733800"/>
          <p14:tracePt t="83535" x="6978650" y="3727450"/>
          <p14:tracePt t="83552" x="7004050" y="3714750"/>
          <p14:tracePt t="83569" x="7054850" y="3714750"/>
          <p14:tracePt t="83585" x="7099300" y="3714750"/>
          <p14:tracePt t="83602" x="7118350" y="3714750"/>
          <p14:tracePt t="83618" x="7124700" y="3714750"/>
          <p14:tracePt t="83637" x="7131050" y="3714750"/>
          <p14:tracePt t="83652" x="7137400" y="3714750"/>
          <p14:tracePt t="83669" x="7162800" y="3740150"/>
          <p14:tracePt t="83685" x="7181850" y="3759200"/>
          <p14:tracePt t="83703" x="7188200" y="3784600"/>
          <p14:tracePt t="83719" x="7188200" y="3803650"/>
          <p14:tracePt t="83735" x="7194550" y="3816350"/>
          <p14:tracePt t="83752" x="7194550" y="3822700"/>
          <p14:tracePt t="83770" x="7194550" y="3835400"/>
          <p14:tracePt t="83785" x="7194550" y="3841750"/>
          <p14:tracePt t="83802" x="7194550" y="3860800"/>
          <p14:tracePt t="83819" x="7194550" y="3873500"/>
          <p14:tracePt t="83836" x="7175500" y="3905250"/>
          <p14:tracePt t="83852" x="7175500" y="3911600"/>
          <p14:tracePt t="83869" x="7143750" y="3949700"/>
          <p14:tracePt t="83886" x="7131050" y="3956050"/>
          <p14:tracePt t="83903" x="7105650" y="3968750"/>
          <p14:tracePt t="83919" x="7086600" y="3975100"/>
          <p14:tracePt t="83935" x="7061200" y="3987800"/>
          <p14:tracePt t="83952" x="7035800" y="3994150"/>
          <p14:tracePt t="83970" x="7010400" y="4006850"/>
          <p14:tracePt t="83986" x="6985000" y="4013200"/>
          <p14:tracePt t="84002" x="6953250" y="4013200"/>
          <p14:tracePt t="84019" x="6915150" y="4013200"/>
          <p14:tracePt t="84036" x="6889750" y="4013200"/>
          <p14:tracePt t="84037" x="6870700" y="4013200"/>
          <p14:tracePt t="84053" x="6864350" y="4006850"/>
          <p14:tracePt t="84069" x="6858000" y="4006850"/>
          <p14:tracePt t="84085" x="6838950" y="3981450"/>
          <p14:tracePt t="84103" x="6819900" y="3956050"/>
          <p14:tracePt t="84119" x="6807200" y="3937000"/>
          <p14:tracePt t="84136" x="6794500" y="3924300"/>
          <p14:tracePt t="84152" x="6794500" y="3911600"/>
          <p14:tracePt t="84170" x="6794500" y="3886200"/>
          <p14:tracePt t="84186" x="6794500" y="3854450"/>
          <p14:tracePt t="84202" x="6794500" y="3822700"/>
          <p14:tracePt t="84219" x="6794500" y="3797300"/>
          <p14:tracePt t="84236" x="6794500" y="3765550"/>
          <p14:tracePt t="84237" x="6800850" y="3759200"/>
          <p14:tracePt t="84253" x="6819900" y="3740150"/>
          <p14:tracePt t="84269" x="6838950" y="3733800"/>
          <p14:tracePt t="84286" x="6902450" y="3721100"/>
          <p14:tracePt t="84304" x="6959600" y="3721100"/>
          <p14:tracePt t="84319" x="7004050" y="3721100"/>
          <p14:tracePt t="84336" x="7023100" y="3721100"/>
          <p14:tracePt t="84353" x="7042150" y="3727450"/>
          <p14:tracePt t="84370" x="7086600" y="3752850"/>
          <p14:tracePt t="84386" x="7105650" y="3778250"/>
          <p14:tracePt t="84403" x="7112000" y="3784600"/>
          <p14:tracePt t="84420" x="7118350" y="3803650"/>
          <p14:tracePt t="84437" x="7124700" y="3841750"/>
          <p14:tracePt t="84453" x="7124700" y="3860800"/>
          <p14:tracePt t="84469" x="7124700" y="3879850"/>
          <p14:tracePt t="84486" x="7124700" y="3892550"/>
          <p14:tracePt t="84542" x="7124700" y="3898900"/>
          <p14:tracePt t="84549" x="7124700" y="3905250"/>
          <p14:tracePt t="84557" x="7124700" y="3917950"/>
          <p14:tracePt t="84570" x="7118350" y="3924300"/>
          <p14:tracePt t="84586" x="7112000" y="3930650"/>
          <p14:tracePt t="84603" x="7112000" y="3937000"/>
          <p14:tracePt t="84677" x="7105650" y="3943350"/>
          <p14:tracePt t="84717" x="7099300" y="3943350"/>
          <p14:tracePt t="84790" x="7092950" y="3943350"/>
          <p14:tracePt t="85229" x="7086600" y="3949700"/>
          <p14:tracePt t="85237" x="7073900" y="3949700"/>
          <p14:tracePt t="85245" x="7054850" y="3956050"/>
          <p14:tracePt t="85253" x="7048500" y="3956050"/>
          <p14:tracePt t="85270" x="7023100" y="3962400"/>
          <p14:tracePt t="85287" x="6997700" y="3962400"/>
          <p14:tracePt t="85304" x="6978650" y="3962400"/>
          <p14:tracePt t="85320" x="6965950" y="3962400"/>
          <p14:tracePt t="85350" x="6959600" y="3962400"/>
          <p14:tracePt t="85365" x="6953250" y="3962400"/>
          <p14:tracePt t="85373" x="6946900" y="3962400"/>
          <p14:tracePt t="85387" x="6940550" y="3962400"/>
          <p14:tracePt t="85404" x="6921500" y="3962400"/>
          <p14:tracePt t="85405" x="6915150" y="3962400"/>
          <p14:tracePt t="85421" x="6908800" y="3962400"/>
          <p14:tracePt t="85486" x="6902450" y="3956050"/>
          <p14:tracePt t="85493" x="6896100" y="3949700"/>
          <p14:tracePt t="85505" x="6883400" y="3943350"/>
          <p14:tracePt t="85520" x="6877050" y="3924300"/>
          <p14:tracePt t="85537" x="6870700" y="3911600"/>
          <p14:tracePt t="85554" x="6864350" y="3905250"/>
          <p14:tracePt t="85589" x="6864350" y="3892550"/>
          <p14:tracePt t="85597" x="6864350" y="3879850"/>
          <p14:tracePt t="85605" x="6864350" y="3873500"/>
          <p14:tracePt t="85621" x="6864350" y="3860800"/>
          <p14:tracePt t="85638" x="6864350" y="3841750"/>
          <p14:tracePt t="85654" x="6870700" y="3829050"/>
          <p14:tracePt t="85670" x="6883400" y="3816350"/>
          <p14:tracePt t="85687" x="6908800" y="3803650"/>
          <p14:tracePt t="85705" x="6934200" y="3790950"/>
          <p14:tracePt t="85721" x="6959600" y="3778250"/>
          <p14:tracePt t="85737" x="6972300" y="3771900"/>
          <p14:tracePt t="85754" x="6978650" y="3765550"/>
          <p14:tracePt t="85772" x="6991350" y="3759200"/>
          <p14:tracePt t="85787" x="7010400" y="3759200"/>
          <p14:tracePt t="85804" x="7023100" y="3759200"/>
          <p14:tracePt t="85805" x="7042150" y="3759200"/>
          <p14:tracePt t="85821" x="7048500" y="3759200"/>
          <p14:tracePt t="85838" x="7067550" y="3759200"/>
          <p14:tracePt t="85862" x="7080250" y="3759200"/>
          <p14:tracePt t="85877" x="7086600" y="3765550"/>
          <p14:tracePt t="85887" x="7105650" y="3778250"/>
          <p14:tracePt t="85905" x="7137400" y="3790950"/>
          <p14:tracePt t="85921" x="7188200" y="3810000"/>
          <p14:tracePt t="85937" x="7194550" y="3816350"/>
          <p14:tracePt t="85974" x="7200900" y="3822700"/>
          <p14:tracePt t="85981" x="7207250" y="3835400"/>
          <p14:tracePt t="85989" x="7213600" y="3841750"/>
          <p14:tracePt t="86004" x="7219950" y="3860800"/>
          <p14:tracePt t="86021" x="7219950" y="3873500"/>
          <p14:tracePt t="86038" x="7219950" y="3879850"/>
          <p14:tracePt t="86055" x="7226300" y="3898900"/>
          <p14:tracePt t="86071" x="7226300" y="3905250"/>
          <p14:tracePt t="86087" x="7226300" y="3911600"/>
          <p14:tracePt t="86104" x="7226300" y="3924300"/>
          <p14:tracePt t="86134" x="7226300" y="3930650"/>
          <p14:tracePt t="86141" x="7219950" y="3937000"/>
          <p14:tracePt t="86157" x="7219950" y="3943350"/>
          <p14:tracePt t="86171" x="7213600" y="3956050"/>
          <p14:tracePt t="86189" x="7200900" y="3968750"/>
          <p14:tracePt t="86204" x="7194550" y="3975100"/>
          <p14:tracePt t="86221" x="7181850" y="3981450"/>
          <p14:tracePt t="86238" x="7181850" y="3987800"/>
          <p14:tracePt t="86256" x="7175500" y="3994150"/>
          <p14:tracePt t="86271" x="7162800" y="4000500"/>
          <p14:tracePt t="86288" x="7150100" y="4006850"/>
          <p14:tracePt t="86306" x="7131050" y="4013200"/>
          <p14:tracePt t="86322" x="7112000" y="4019550"/>
          <p14:tracePt t="86338" x="7086600" y="4019550"/>
          <p14:tracePt t="86355" x="7073900" y="4025900"/>
          <p14:tracePt t="86371" x="7061200" y="4025900"/>
          <p14:tracePt t="86389" x="7016750" y="4025900"/>
          <p14:tracePt t="86405" x="7004050" y="4025900"/>
          <p14:tracePt t="86421" x="6978650" y="4025900"/>
          <p14:tracePt t="86438" x="6972300" y="4025900"/>
          <p14:tracePt t="86469" x="6965950" y="4025900"/>
          <p14:tracePt t="86478" x="6959600" y="4019550"/>
          <p14:tracePt t="86510" x="6959600" y="4013200"/>
          <p14:tracePt t="86614" x="6953250" y="4013200"/>
          <p14:tracePt t="86670" x="6946900" y="4013200"/>
          <p14:tracePt t="86678" x="6908800" y="4000500"/>
          <p14:tracePt t="86689" x="6851650" y="4000500"/>
          <p14:tracePt t="86705" x="6629400" y="3968750"/>
          <p14:tracePt t="86721" x="6191250" y="3905250"/>
          <p14:tracePt t="86738" x="5499100" y="3771900"/>
          <p14:tracePt t="86756" x="4794250" y="3676650"/>
          <p14:tracePt t="86772" x="4248150" y="3613150"/>
          <p14:tracePt t="86788" x="3892550" y="3606800"/>
          <p14:tracePt t="86789" x="3790950" y="3606800"/>
          <p14:tracePt t="86805" x="3683000" y="3594100"/>
          <p14:tracePt t="86822" x="3644900" y="3594100"/>
          <p14:tracePt t="86838" x="3619500" y="3594100"/>
          <p14:tracePt t="86855" x="3587750" y="3600450"/>
          <p14:tracePt t="86872" x="3556000" y="3613150"/>
          <p14:tracePt t="86894" x="3549650" y="3613150"/>
          <p14:tracePt t="86918" x="3543300" y="3619500"/>
          <p14:tracePt t="86925" x="3536950" y="3625850"/>
          <p14:tracePt t="86938" x="3517900" y="3632200"/>
          <p14:tracePt t="86956" x="3479800" y="3651250"/>
          <p14:tracePt t="86972" x="3454400" y="3663950"/>
          <p14:tracePt t="86988" x="3435350" y="3676650"/>
          <p14:tracePt t="86989" x="3429000" y="3676650"/>
          <p14:tracePt t="87006" x="3422650" y="3689350"/>
          <p14:tracePt t="87023" x="3416300" y="3695700"/>
          <p14:tracePt t="87038" x="3403600" y="3708400"/>
          <p14:tracePt t="87055" x="3384550" y="3721100"/>
          <p14:tracePt t="87072" x="3365500" y="3740150"/>
          <p14:tracePt t="87089" x="3352800" y="3746500"/>
          <p14:tracePt t="87105" x="3346450" y="3759200"/>
          <p14:tracePt t="87122" x="3340100" y="3765550"/>
          <p14:tracePt t="87138" x="3333750" y="3778250"/>
          <p14:tracePt t="87156" x="3295650" y="3790950"/>
          <p14:tracePt t="87172" x="3251200" y="3797300"/>
          <p14:tracePt t="87189" x="3219450" y="3810000"/>
          <p14:tracePt t="87189" x="3206750" y="3816350"/>
          <p14:tracePt t="87205" x="3175000" y="3822700"/>
          <p14:tracePt t="87223" x="3162300" y="3822700"/>
          <p14:tracePt t="87238" x="3124200" y="3835400"/>
          <p14:tracePt t="87256" x="3060700" y="3835400"/>
          <p14:tracePt t="87272" x="3003550" y="3829050"/>
          <p14:tracePt t="87289" x="2952750" y="3810000"/>
          <p14:tracePt t="87306" x="2940050" y="3803650"/>
          <p14:tracePt t="87322" x="2921000" y="3778250"/>
          <p14:tracePt t="87339" x="2908300" y="3746500"/>
          <p14:tracePt t="87356" x="2882900" y="3702050"/>
          <p14:tracePt t="87372" x="2863850" y="3663950"/>
          <p14:tracePt t="87373" x="2851150" y="3644900"/>
          <p14:tracePt t="87389" x="2851150" y="3638550"/>
          <p14:tracePt t="87406" x="2832100" y="3581400"/>
          <p14:tracePt t="87423" x="2832100" y="3530600"/>
          <p14:tracePt t="87439" x="2800350" y="3448050"/>
          <p14:tracePt t="87455" x="2762250" y="3371850"/>
          <p14:tracePt t="87472" x="2724150" y="3308350"/>
          <p14:tracePt t="87490" x="2692400" y="3263900"/>
          <p14:tracePt t="87506" x="2679700" y="3232150"/>
          <p14:tracePt t="87522" x="2667000" y="3200400"/>
          <p14:tracePt t="87539" x="2667000" y="3162300"/>
          <p14:tracePt t="87557" x="2667000" y="3111500"/>
          <p14:tracePt t="87557" x="2673350" y="3092450"/>
          <p14:tracePt t="87572" x="2686050" y="3054350"/>
          <p14:tracePt t="87589" x="2717800" y="2978150"/>
          <p14:tracePt t="87606" x="2743200" y="2933700"/>
          <p14:tracePt t="87624" x="2762250" y="2895600"/>
          <p14:tracePt t="87639" x="2781300" y="2857500"/>
          <p14:tracePt t="87656" x="2806700" y="2819400"/>
          <p14:tracePt t="87672" x="2838450" y="2774950"/>
          <p14:tracePt t="87690" x="2889250" y="2717800"/>
          <p14:tracePt t="87706" x="2933700" y="2679700"/>
          <p14:tracePt t="87722" x="2971800" y="2654300"/>
          <p14:tracePt t="87739" x="3016250" y="2641600"/>
          <p14:tracePt t="87757" x="3041650" y="2641600"/>
          <p14:tracePt t="87757" x="3054350" y="2641600"/>
          <p14:tracePt t="87773" x="3079750" y="2641600"/>
          <p14:tracePt t="87774" x="3098800" y="2641600"/>
          <p14:tracePt t="87789" x="3168650" y="2679700"/>
          <p14:tracePt t="87806" x="3270250" y="2774950"/>
          <p14:tracePt t="87824" x="3371850" y="2921000"/>
          <p14:tracePt t="87839" x="3448050" y="3060700"/>
          <p14:tracePt t="87856" x="3479800" y="3175000"/>
          <p14:tracePt t="87873" x="3486150" y="3251200"/>
          <p14:tracePt t="87890" x="3492500" y="3314700"/>
          <p14:tracePt t="87906" x="3498850" y="3378200"/>
          <p14:tracePt t="87923" x="3511550" y="3454400"/>
          <p14:tracePt t="87939" x="3511550" y="3498850"/>
          <p14:tracePt t="87957" x="3511550" y="3581400"/>
          <p14:tracePt t="87973" x="3511550" y="3587750"/>
          <p14:tracePt t="87973" x="3505200" y="3613150"/>
          <p14:tracePt t="87989" x="3486150" y="3657600"/>
          <p14:tracePt t="88006" x="3467100" y="3708400"/>
          <p14:tracePt t="88024" x="3448050" y="3740150"/>
          <p14:tracePt t="88039" x="3429000" y="3771900"/>
          <p14:tracePt t="88056" x="3416300" y="3797300"/>
          <p14:tracePt t="88073" x="3403600" y="3816350"/>
          <p14:tracePt t="88090" x="3384550" y="3841750"/>
          <p14:tracePt t="88106" x="3378200" y="3848100"/>
          <p14:tracePt t="88123" x="3371850" y="3867150"/>
          <p14:tracePt t="88139" x="3365500" y="3873500"/>
          <p14:tracePt t="88157" x="3333750" y="3892550"/>
          <p14:tracePt t="88182" x="3321050" y="3898900"/>
          <p14:tracePt t="88190" x="3308350" y="3911600"/>
          <p14:tracePt t="88206" x="3302000" y="3911600"/>
          <p14:tracePt t="88224" x="3282950" y="3917950"/>
          <p14:tracePt t="88239" x="3270250" y="3924300"/>
          <p14:tracePt t="88256" x="3263900" y="3930650"/>
          <p14:tracePt t="88273" x="3244850" y="3930650"/>
          <p14:tracePt t="88290" x="3213100" y="3930650"/>
          <p14:tracePt t="88306" x="3175000" y="3930650"/>
          <p14:tracePt t="88323" x="3130550" y="3930650"/>
          <p14:tracePt t="88340" x="3086100" y="3917950"/>
          <p14:tracePt t="88357" x="3028950" y="3867150"/>
          <p14:tracePt t="88373" x="2984500" y="3822700"/>
          <p14:tracePt t="88390" x="2959100" y="3771900"/>
          <p14:tracePt t="88406" x="2940050" y="3721100"/>
          <p14:tracePt t="88424" x="2914650" y="3657600"/>
          <p14:tracePt t="88440" x="2889250" y="3575050"/>
          <p14:tracePt t="88456" x="2863850" y="3492500"/>
          <p14:tracePt t="88473" x="2844800" y="3416300"/>
          <p14:tracePt t="88491" x="2819400" y="3333750"/>
          <p14:tracePt t="88507" x="2794000" y="3251200"/>
          <p14:tracePt t="88523" x="2768600" y="3175000"/>
          <p14:tracePt t="88540" x="2768600" y="3105150"/>
          <p14:tracePt t="88557" x="2768600" y="3016250"/>
          <p14:tracePt t="88573" x="2768600" y="2978150"/>
          <p14:tracePt t="88590" x="2774950" y="2927350"/>
          <p14:tracePt t="88607" x="2787650" y="2870200"/>
          <p14:tracePt t="88624" x="2813050" y="2800350"/>
          <p14:tracePt t="88640" x="2838450" y="2768600"/>
          <p14:tracePt t="88657" x="2870200" y="2736850"/>
          <p14:tracePt t="88673" x="2895600" y="2724150"/>
          <p14:tracePt t="88691" x="2959100" y="2717800"/>
          <p14:tracePt t="88707" x="3048000" y="2717800"/>
          <p14:tracePt t="88724" x="3143250" y="2717800"/>
          <p14:tracePt t="88741" x="3225800" y="2724150"/>
          <p14:tracePt t="88742" x="3263900" y="2743200"/>
          <p14:tracePt t="88758" x="3340100" y="2800350"/>
          <p14:tracePt t="88774" x="3403600" y="2863850"/>
          <p14:tracePt t="88790" x="3454400" y="2946400"/>
          <p14:tracePt t="88807" x="3498850" y="3035300"/>
          <p14:tracePt t="88824" x="3524250" y="3105150"/>
          <p14:tracePt t="88840" x="3536950" y="3168650"/>
          <p14:tracePt t="88857" x="3536950" y="3238500"/>
          <p14:tracePt t="88873" x="3536950" y="3314700"/>
          <p14:tracePt t="88891" x="3536950" y="3397250"/>
          <p14:tracePt t="88907" x="3536950" y="3492500"/>
          <p14:tracePt t="88924" x="3536950" y="3556000"/>
          <p14:tracePt t="88940" x="3524250" y="3613150"/>
          <p14:tracePt t="88958" x="3517900" y="3651250"/>
          <p14:tracePt t="88974" x="3517900" y="3670300"/>
          <p14:tracePt t="88990" x="3505200" y="3695700"/>
          <p14:tracePt t="89007" x="3492500" y="3727450"/>
          <p14:tracePt t="89025" x="3486150" y="3759200"/>
          <p14:tracePt t="89040" x="3467100" y="3778250"/>
          <p14:tracePt t="89057" x="3460750" y="3784600"/>
          <p14:tracePt t="89074" x="3460750" y="3797300"/>
          <p14:tracePt t="89091" x="3448050" y="3810000"/>
          <p14:tracePt t="89107" x="3435350" y="3829050"/>
          <p14:tracePt t="89124" x="3422650" y="3841750"/>
          <p14:tracePt t="89140" x="3422650" y="3848100"/>
          <p14:tracePt t="89158" x="3403600" y="3867150"/>
          <p14:tracePt t="89174" x="3390900" y="3873500"/>
          <p14:tracePt t="89190" x="3371850" y="3886200"/>
          <p14:tracePt t="89214" x="3365500" y="3886200"/>
          <p14:tracePt t="89270" x="3352800" y="3886200"/>
          <p14:tracePt t="89278" x="3340100" y="3886200"/>
          <p14:tracePt t="89291" x="3321050" y="3873500"/>
          <p14:tracePt t="89307" x="3270250" y="3835400"/>
          <p14:tracePt t="89324" x="3244850" y="3810000"/>
          <p14:tracePt t="89341" x="3225800" y="3790950"/>
          <p14:tracePt t="89342" x="3213100" y="3778250"/>
          <p14:tracePt t="89358" x="3206750" y="3746500"/>
          <p14:tracePt t="89374" x="3194050" y="3695700"/>
          <p14:tracePt t="89390" x="3194050" y="3638550"/>
          <p14:tracePt t="89407" x="3194050" y="3587750"/>
          <p14:tracePt t="89425" x="3194050" y="3505200"/>
          <p14:tracePt t="89441" x="3194050" y="3435350"/>
          <p14:tracePt t="89457" x="3194050" y="3378200"/>
          <p14:tracePt t="89474" x="3194050" y="3314700"/>
          <p14:tracePt t="89492" x="3194050" y="3244850"/>
          <p14:tracePt t="89507" x="3200400" y="3187700"/>
          <p14:tracePt t="89524" x="3219450" y="3155950"/>
          <p14:tracePt t="89541" x="3238500" y="3136900"/>
          <p14:tracePt t="89590" x="3244850" y="3136900"/>
          <p14:tracePt t="89598" x="3257550" y="3143250"/>
          <p14:tracePt t="89607" x="3276600" y="3168650"/>
          <p14:tracePt t="89625" x="3314700" y="3225800"/>
          <p14:tracePt t="89641" x="3340100" y="3276600"/>
          <p14:tracePt t="89658" x="3359150" y="3321050"/>
          <p14:tracePt t="89674" x="3359150" y="3340100"/>
          <p14:tracePt t="89692" x="3359150" y="3359150"/>
          <p14:tracePt t="89708" x="3371850" y="3384550"/>
          <p14:tracePt t="89725" x="3371850" y="3403600"/>
          <p14:tracePt t="89741" x="3371850" y="3448050"/>
          <p14:tracePt t="89759" x="3371850" y="3467100"/>
          <p14:tracePt t="89774" x="3371850" y="3486150"/>
          <p14:tracePt t="89791" x="3371850" y="3505200"/>
          <p14:tracePt t="89808" x="3365500" y="3517900"/>
          <p14:tracePt t="89825" x="3352800" y="3543300"/>
          <p14:tracePt t="89841" x="3352800" y="3556000"/>
          <p14:tracePt t="89858" x="3346450" y="3575050"/>
          <p14:tracePt t="89874" x="3333750" y="3594100"/>
          <p14:tracePt t="89892" x="3327400" y="3619500"/>
          <p14:tracePt t="89908" x="3321050" y="3632200"/>
          <p14:tracePt t="89925" x="3321050" y="3644900"/>
          <p14:tracePt t="89941" x="3314700" y="3651250"/>
          <p14:tracePt t="89959" x="3314700" y="3663950"/>
          <p14:tracePt t="89975" x="3314700" y="3670300"/>
          <p14:tracePt t="89991" x="3314700" y="3676650"/>
          <p14:tracePt t="90008" x="3308350" y="3683000"/>
          <p14:tracePt t="90038" x="3302000" y="3689350"/>
          <p14:tracePt t="90566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36310" y="1757353"/>
            <a:ext cx="2650294" cy="369331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3**5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243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2**4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2/4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int(2/4)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pt-BR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&gt;&gt;&gt;'5</a:t>
            </a:r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pt-BR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'5‘</a:t>
            </a:r>
          </a:p>
          <a:p>
            <a:r>
              <a:rPr lang="pt-BR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pt-BR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pt-BR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endParaRPr lang="pt-BR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4049" y="597159"/>
            <a:ext cx="1933543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shell window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988050" y="1757353"/>
            <a:ext cx="6057770" cy="39703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'abc'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'abc'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"abc"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'abc'</a:t>
            </a:r>
          </a:p>
          <a:p>
            <a:r>
              <a:rPr lang="pt-BR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'abc'+'def'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'abcdef'</a:t>
            </a:r>
          </a:p>
          <a:p>
            <a:r>
              <a:rPr lang="pt-BR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'abc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''d'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'abcd'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abc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File "&lt;pyshell#53&gt;", line 1, in &lt;module&gt;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abc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NameError: name 'abc' is not defined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pt-BR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1094" y="3881011"/>
            <a:ext cx="83869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문자 </a:t>
            </a: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endParaRPr lang="ko-KR" altLang="en-US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1094" y="4471950"/>
            <a:ext cx="83869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숫자 </a:t>
            </a: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endParaRPr lang="ko-KR" altLang="en-US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609065" y="4130939"/>
            <a:ext cx="577965" cy="398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1625228" y="4699753"/>
            <a:ext cx="577965" cy="398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29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00"/>
    </mc:Choice>
    <mc:Fallback xmlns="">
      <p:transition spd="slow" advTm="13600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0186" x="3073400" y="2025650"/>
          <p14:tracePt t="10227" x="3067050" y="2032000"/>
          <p14:tracePt t="10331" x="3060700" y="2032000"/>
          <p14:tracePt t="10338" x="3028950" y="2032000"/>
          <p14:tracePt t="10348" x="2990850" y="2032000"/>
          <p14:tracePt t="10364" x="2901950" y="2032000"/>
          <p14:tracePt t="10381" x="2825750" y="2044700"/>
          <p14:tracePt t="10399" x="2768600" y="2063750"/>
          <p14:tracePt t="10994" x="2768600" y="2070100"/>
          <p14:tracePt t="11004" x="2774950" y="2070100"/>
          <p14:tracePt t="11010" x="2781300" y="2070100"/>
          <p14:tracePt t="11018" x="2794000" y="2070100"/>
          <p14:tracePt t="11031" x="2800350" y="2070100"/>
          <p14:tracePt t="11048" x="2813050" y="2070100"/>
          <p14:tracePt t="11066" x="2832100" y="2070100"/>
          <p14:tracePt t="11091" x="2838450" y="2070100"/>
          <p14:tracePt t="11122" x="2844800" y="2070100"/>
          <p14:tracePt t="11138" x="2851150" y="2070100"/>
          <p14:tracePt t="11178" x="2857500" y="2070100"/>
          <p14:tracePt t="11186" x="2863850" y="2070100"/>
          <p14:tracePt t="11194" x="2870200" y="2070100"/>
          <p14:tracePt t="11218" x="2876550" y="2070100"/>
          <p14:tracePt t="11226" x="2882900" y="2070100"/>
          <p14:tracePt t="11242" x="2889250" y="2070100"/>
          <p14:tracePt t="11250" x="2901950" y="2070100"/>
          <p14:tracePt t="11265" x="2914650" y="2070100"/>
          <p14:tracePt t="11282" x="2978150" y="2070100"/>
          <p14:tracePt t="11299" x="3028950" y="2070100"/>
          <p14:tracePt t="11315" x="3048000" y="2070100"/>
          <p14:tracePt t="11402" x="3054350" y="2070100"/>
          <p14:tracePt t="11426" x="3060700" y="2070100"/>
          <p14:tracePt t="11859" x="3073400" y="2070100"/>
          <p14:tracePt t="11866" x="3086100" y="2070100"/>
          <p14:tracePt t="11875" x="3105150" y="2070100"/>
          <p14:tracePt t="11882" x="3130550" y="2063750"/>
          <p14:tracePt t="11899" x="3200400" y="2063750"/>
          <p14:tracePt t="11916" x="3263900" y="2063750"/>
          <p14:tracePt t="11933" x="3321050" y="2063750"/>
          <p14:tracePt t="11949" x="3365500" y="2063750"/>
          <p14:tracePt t="11966" x="3378200" y="2063750"/>
          <p14:tracePt t="12283" x="3371850" y="2063750"/>
          <p14:tracePt t="12291" x="3352800" y="2063750"/>
          <p14:tracePt t="12299" x="3340100" y="2063750"/>
          <p14:tracePt t="12316" x="3295650" y="2063750"/>
          <p14:tracePt t="12333" x="3244850" y="2063750"/>
          <p14:tracePt t="12350" x="3206750" y="2070100"/>
          <p14:tracePt t="12366" x="3168650" y="2076450"/>
          <p14:tracePt t="12383" x="3143250" y="2076450"/>
          <p14:tracePt t="12399" x="3105150" y="2082800"/>
          <p14:tracePt t="12417" x="3073400" y="2082800"/>
          <p14:tracePt t="12433" x="3035300" y="2082800"/>
          <p14:tracePt t="12450" x="2990850" y="2082800"/>
          <p14:tracePt t="12466" x="2978150" y="2082800"/>
          <p14:tracePt t="12484" x="2959100" y="2082800"/>
          <p14:tracePt t="12500" x="2940050" y="2082800"/>
          <p14:tracePt t="12516" x="2914650" y="2082800"/>
          <p14:tracePt t="12533" x="2908300" y="2082800"/>
          <p14:tracePt t="12563" x="2895600" y="2082800"/>
          <p14:tracePt t="12570" x="2882900" y="2082800"/>
          <p14:tracePt t="12583" x="2857500" y="2063750"/>
          <p14:tracePt t="12600" x="2819400" y="2044700"/>
          <p14:tracePt t="12617" x="2800350" y="2038350"/>
          <p14:tracePt t="12633" x="2787650" y="2032000"/>
          <p14:tracePt t="12650" x="2781300" y="2019300"/>
          <p14:tracePt t="12666" x="2774950" y="2000250"/>
          <p14:tracePt t="12684" x="2762250" y="1974850"/>
          <p14:tracePt t="12700" x="2762250" y="1949450"/>
          <p14:tracePt t="12716" x="2762250" y="1924050"/>
          <p14:tracePt t="12733" x="2762250" y="1898650"/>
          <p14:tracePt t="12751" x="2762250" y="1866900"/>
          <p14:tracePt t="12766" x="2774950" y="1828800"/>
          <p14:tracePt t="12783" x="2794000" y="1797050"/>
          <p14:tracePt t="12800" x="2819400" y="1771650"/>
          <p14:tracePt t="12818" x="2844800" y="1752600"/>
          <p14:tracePt t="12818" x="2876550" y="1739900"/>
          <p14:tracePt t="12833" x="2895600" y="1739900"/>
          <p14:tracePt t="12850" x="2971800" y="1727200"/>
          <p14:tracePt t="12867" x="3035300" y="1727200"/>
          <p14:tracePt t="12884" x="3124200" y="1727200"/>
          <p14:tracePt t="12900" x="3194050" y="1727200"/>
          <p14:tracePt t="12916" x="3276600" y="1746250"/>
          <p14:tracePt t="12933" x="3352800" y="1771650"/>
          <p14:tracePt t="12951" x="3422650" y="1803400"/>
          <p14:tracePt t="12966" x="3473450" y="1828800"/>
          <p14:tracePt t="12983" x="3492500" y="1835150"/>
          <p14:tracePt t="13000" x="3505200" y="1847850"/>
          <p14:tracePt t="13026" x="3511550" y="1854200"/>
          <p14:tracePt t="13042" x="3511550" y="1860550"/>
          <p14:tracePt t="13050" x="3511550" y="1879600"/>
          <p14:tracePt t="13067" x="3511550" y="1905000"/>
          <p14:tracePt t="13084" x="3511550" y="1936750"/>
          <p14:tracePt t="13100" x="3511550" y="1981200"/>
          <p14:tracePt t="13117" x="3505200" y="2032000"/>
          <p14:tracePt t="13133" x="3492500" y="2063750"/>
          <p14:tracePt t="13152" x="3486150" y="2070100"/>
          <p14:tracePt t="13167" x="3473450" y="2089150"/>
          <p14:tracePt t="13183" x="3467100" y="2089150"/>
          <p14:tracePt t="13200" x="3460750" y="2089150"/>
          <p14:tracePt t="13218" x="3409950" y="2114550"/>
          <p14:tracePt t="13233" x="3371850" y="2127250"/>
          <p14:tracePt t="13250" x="3289300" y="2139950"/>
          <p14:tracePt t="13267" x="3238500" y="2146300"/>
          <p14:tracePt t="13285" x="3181350" y="2152650"/>
          <p14:tracePt t="13300" x="3143250" y="2152650"/>
          <p14:tracePt t="13317" x="3098800" y="2152650"/>
          <p14:tracePt t="13334" x="3048000" y="2159000"/>
          <p14:tracePt t="13351" x="2997200" y="2159000"/>
          <p14:tracePt t="13367" x="2959100" y="2159000"/>
          <p14:tracePt t="13384" x="2940050" y="2159000"/>
          <p14:tracePt t="13400" x="2921000" y="2159000"/>
          <p14:tracePt t="13418" x="2901950" y="2159000"/>
          <p14:tracePt t="13434" x="2863850" y="2159000"/>
          <p14:tracePt t="13451" x="2851150" y="2152650"/>
          <p14:tracePt t="13467" x="2825750" y="2146300"/>
          <p14:tracePt t="13485" x="2819400" y="2139950"/>
          <p14:tracePt t="13500" x="2806700" y="2133600"/>
          <p14:tracePt t="13522" x="2800350" y="2127250"/>
          <p14:tracePt t="13538" x="2794000" y="2114550"/>
          <p14:tracePt t="13551" x="2787650" y="2114550"/>
          <p14:tracePt t="13567" x="2768600" y="2095500"/>
          <p14:tracePt t="13584" x="2755900" y="2076450"/>
          <p14:tracePt t="13601" x="2749550" y="2063750"/>
          <p14:tracePt t="13626" x="2749550" y="2057400"/>
          <p14:tracePt t="13643" x="2749550" y="2051050"/>
          <p14:tracePt t="13652" x="2749550" y="2044700"/>
          <p14:tracePt t="13667" x="2743200" y="2032000"/>
          <p14:tracePt t="13685" x="2743200" y="2012950"/>
          <p14:tracePt t="13701" x="2743200" y="2000250"/>
          <p14:tracePt t="13717" x="2743200" y="1993900"/>
          <p14:tracePt t="13734" x="2743200" y="1987550"/>
          <p14:tracePt t="13752" x="2743200" y="1974850"/>
          <p14:tracePt t="13767" x="2743200" y="1962150"/>
          <p14:tracePt t="13784" x="2743200" y="1949450"/>
          <p14:tracePt t="13801" x="2743200" y="1936750"/>
          <p14:tracePt t="13818" x="2749550" y="1898650"/>
          <p14:tracePt t="13834" x="2762250" y="1879600"/>
          <p14:tracePt t="13851" x="2768600" y="1866900"/>
          <p14:tracePt t="13867" x="2781300" y="1847850"/>
          <p14:tracePt t="13885" x="2800350" y="1828800"/>
          <p14:tracePt t="13901" x="2819400" y="1816100"/>
          <p14:tracePt t="13918" x="2851150" y="1803400"/>
          <p14:tracePt t="13934" x="2882900" y="1784350"/>
          <p14:tracePt t="13952" x="2921000" y="1778000"/>
          <p14:tracePt t="13968" x="2984500" y="1771650"/>
          <p14:tracePt t="13984" x="3073400" y="1771650"/>
          <p14:tracePt t="14001" x="3162300" y="1771650"/>
          <p14:tracePt t="14019" x="3276600" y="1784350"/>
          <p14:tracePt t="14034" x="3333750" y="1784350"/>
          <p14:tracePt t="14051" x="3352800" y="1797050"/>
          <p14:tracePt t="14107" x="3359150" y="1803400"/>
          <p14:tracePt t="14115" x="3365500" y="1809750"/>
          <p14:tracePt t="14122" x="3371850" y="1822450"/>
          <p14:tracePt t="14134" x="3371850" y="1828800"/>
          <p14:tracePt t="14151" x="3378200" y="1847850"/>
          <p14:tracePt t="14168" x="3390900" y="1873250"/>
          <p14:tracePt t="14185" x="3390900" y="1898650"/>
          <p14:tracePt t="14201" x="3390900" y="1930400"/>
          <p14:tracePt t="14218" x="3390900" y="1955800"/>
          <p14:tracePt t="14219" x="3390900" y="1974850"/>
          <p14:tracePt t="14235" x="3390900" y="1987550"/>
          <p14:tracePt t="14252" x="3390900" y="2019300"/>
          <p14:tracePt t="14268" x="3384550" y="2032000"/>
          <p14:tracePt t="14284" x="3371850" y="2044700"/>
          <p14:tracePt t="14301" x="3365500" y="2051050"/>
          <p14:tracePt t="14319" x="3352800" y="2063750"/>
          <p14:tracePt t="14334" x="3327400" y="2082800"/>
          <p14:tracePt t="14351" x="3302000" y="2101850"/>
          <p14:tracePt t="14368" x="3251200" y="2127250"/>
          <p14:tracePt t="14386" x="3213100" y="2152650"/>
          <p14:tracePt t="14386" x="3200400" y="2159000"/>
          <p14:tracePt t="14402" x="3181350" y="2159000"/>
          <p14:tracePt t="14418" x="3143250" y="2159000"/>
          <p14:tracePt t="14435" x="3098800" y="2159000"/>
          <p14:tracePt t="14452" x="3067050" y="2159000"/>
          <p14:tracePt t="14468" x="3054350" y="2159000"/>
          <p14:tracePt t="14485" x="3028950" y="2159000"/>
          <p14:tracePt t="14501" x="3003550" y="2159000"/>
          <p14:tracePt t="14519" x="2965450" y="2159000"/>
          <p14:tracePt t="14535" x="2927350" y="2159000"/>
          <p14:tracePt t="14551" x="2870200" y="2152650"/>
          <p14:tracePt t="14568" x="2844800" y="2146300"/>
          <p14:tracePt t="14586" x="2825750" y="2133600"/>
          <p14:tracePt t="14601" x="2825750" y="2127250"/>
          <p14:tracePt t="14618" x="2800350" y="2114550"/>
          <p14:tracePt t="14635" x="2787650" y="2101850"/>
          <p14:tracePt t="14652" x="2781300" y="2095500"/>
          <p14:tracePt t="14668" x="2762250" y="2076450"/>
          <p14:tracePt t="14685" x="2749550" y="2044700"/>
          <p14:tracePt t="14701" x="2743200" y="2025650"/>
          <p14:tracePt t="14719" x="2730500" y="2006600"/>
          <p14:tracePt t="14735" x="2730500" y="1993900"/>
          <p14:tracePt t="14752" x="2724150" y="1974850"/>
          <p14:tracePt t="14768" x="2724150" y="1949450"/>
          <p14:tracePt t="14786" x="2724150" y="1917700"/>
          <p14:tracePt t="14802" x="2724150" y="1905000"/>
          <p14:tracePt t="14818" x="2724150" y="1879600"/>
          <p14:tracePt t="14835" x="2736850" y="1854200"/>
          <p14:tracePt t="14853" x="2749550" y="1822450"/>
          <p14:tracePt t="14869" x="2781300" y="1784350"/>
          <p14:tracePt t="14885" x="2819400" y="1752600"/>
          <p14:tracePt t="14902" x="2870200" y="1720850"/>
          <p14:tracePt t="14919" x="2914650" y="1708150"/>
          <p14:tracePt t="14935" x="2978150" y="1689100"/>
          <p14:tracePt t="14952" x="3054350" y="1689100"/>
          <p14:tracePt t="14969" x="3149600" y="1689100"/>
          <p14:tracePt t="14986" x="3244850" y="1689100"/>
          <p14:tracePt t="14987" x="3282950" y="1689100"/>
          <p14:tracePt t="15002" x="3333750" y="1689100"/>
          <p14:tracePt t="15019" x="3448050" y="1727200"/>
          <p14:tracePt t="15035" x="3492500" y="1758950"/>
          <p14:tracePt t="15053" x="3517900" y="1784350"/>
          <p14:tracePt t="15068" x="3530600" y="1809750"/>
          <p14:tracePt t="15085" x="3536950" y="1828800"/>
          <p14:tracePt t="15102" x="3536950" y="1854200"/>
          <p14:tracePt t="15120" x="3536950" y="1879600"/>
          <p14:tracePt t="15135" x="3536950" y="1898650"/>
          <p14:tracePt t="15152" x="3536950" y="1917700"/>
          <p14:tracePt t="15169" x="3530600" y="1949450"/>
          <p14:tracePt t="15186" x="3524250" y="1993900"/>
          <p14:tracePt t="15202" x="3517900" y="2000250"/>
          <p14:tracePt t="15219" x="3505200" y="2019300"/>
          <p14:tracePt t="15235" x="3479800" y="2044700"/>
          <p14:tracePt t="15253" x="3454400" y="2070100"/>
          <p14:tracePt t="15269" x="3429000" y="2101850"/>
          <p14:tracePt t="15285" x="3409950" y="2114550"/>
          <p14:tracePt t="15302" x="3397250" y="2127250"/>
          <p14:tracePt t="15320" x="3378200" y="2139950"/>
          <p14:tracePt t="15336" x="3352800" y="2152650"/>
          <p14:tracePt t="15352" x="3321050" y="2159000"/>
          <p14:tracePt t="15369" x="3289300" y="2165350"/>
          <p14:tracePt t="15387" x="3257550" y="2171700"/>
          <p14:tracePt t="15402" x="3238500" y="2178050"/>
          <p14:tracePt t="15419" x="3213100" y="2184400"/>
          <p14:tracePt t="15436" x="3181350" y="2184400"/>
          <p14:tracePt t="15453" x="3149600" y="2184400"/>
          <p14:tracePt t="15469" x="3105150" y="2184400"/>
          <p14:tracePt t="15486" x="3073400" y="2184400"/>
          <p14:tracePt t="15502" x="3054350" y="2184400"/>
          <p14:tracePt t="15520" x="3041650" y="2184400"/>
          <p14:tracePt t="15536" x="3022600" y="2184400"/>
          <p14:tracePt t="15553" x="2984500" y="2184400"/>
          <p14:tracePt t="15569" x="2940050" y="2178050"/>
          <p14:tracePt t="15587" x="2889250" y="2165350"/>
          <p14:tracePt t="15603" x="2882900" y="2159000"/>
          <p14:tracePt t="15619" x="2870200" y="2152650"/>
          <p14:tracePt t="15636" x="2851150" y="2139950"/>
          <p14:tracePt t="15653" x="2832100" y="2120900"/>
          <p14:tracePt t="15669" x="2806700" y="2101850"/>
          <p14:tracePt t="15686" x="2781300" y="2082800"/>
          <p14:tracePt t="15702" x="2774950" y="2076450"/>
          <p14:tracePt t="15720" x="2762250" y="2057400"/>
          <p14:tracePt t="15736" x="2762250" y="2038350"/>
          <p14:tracePt t="15752" x="2749550" y="2000250"/>
          <p14:tracePt t="15769" x="2743200" y="1962150"/>
          <p14:tracePt t="15787" x="2736850" y="1898650"/>
          <p14:tracePt t="15803" x="2736850" y="1879600"/>
          <p14:tracePt t="15819" x="2736850" y="1873250"/>
          <p14:tracePt t="15836" x="2736850" y="1866900"/>
          <p14:tracePt t="15854" x="2736850" y="1847850"/>
          <p14:tracePt t="15869" x="2743200" y="1822450"/>
          <p14:tracePt t="15887" x="2768600" y="1790700"/>
          <p14:tracePt t="15903" x="2819400" y="1765300"/>
          <p14:tracePt t="15920" x="2870200" y="1765300"/>
          <p14:tracePt t="15936" x="2921000" y="1758950"/>
          <p14:tracePt t="15953" x="2971800" y="1758950"/>
          <p14:tracePt t="15970" x="3028950" y="1758950"/>
          <p14:tracePt t="15971" x="3067050" y="1765300"/>
          <p14:tracePt t="15987" x="3149600" y="1790700"/>
          <p14:tracePt t="16003" x="3244850" y="1816100"/>
          <p14:tracePt t="16020" x="3308350" y="1835150"/>
          <p14:tracePt t="16036" x="3327400" y="1841500"/>
          <p14:tracePt t="16139" x="3327400" y="1854200"/>
          <p14:tracePt t="16147" x="3327400" y="1860550"/>
          <p14:tracePt t="16154" x="3327400" y="1873250"/>
          <p14:tracePt t="16170" x="3327400" y="1879600"/>
          <p14:tracePt t="16186" x="3327400" y="1892300"/>
          <p14:tracePt t="16203" x="3327400" y="1898650"/>
          <p14:tracePt t="16235" x="3327400" y="1905000"/>
          <p14:tracePt t="16251" x="3327400" y="1911350"/>
          <p14:tracePt t="16267" x="3327400" y="1917700"/>
          <p14:tracePt t="16283" x="3327400" y="1924050"/>
          <p14:tracePt t="16347" x="3327400" y="1930400"/>
          <p14:tracePt t="16363" x="3327400" y="1936750"/>
          <p14:tracePt t="16370" x="3321050" y="1936750"/>
          <p14:tracePt t="16419" x="3321050" y="1943100"/>
          <p14:tracePt t="16426" x="3314700" y="1949450"/>
          <p14:tracePt t="16437" x="3314700" y="1955800"/>
          <p14:tracePt t="16453" x="3308350" y="1955800"/>
          <p14:tracePt t="16470" x="3308350" y="1974850"/>
          <p14:tracePt t="16487" x="3295650" y="2006600"/>
          <p14:tracePt t="16505" x="3289300" y="2019300"/>
          <p14:tracePt t="16520" x="3276600" y="2057400"/>
          <p14:tracePt t="16537" x="3270250" y="2089150"/>
          <p14:tracePt t="16553" x="3251200" y="2133600"/>
          <p14:tracePt t="16555" x="3244850" y="2159000"/>
          <p14:tracePt t="16570" x="3232150" y="2197100"/>
          <p14:tracePt t="16587" x="3225800" y="2228850"/>
          <p14:tracePt t="16603" x="3213100" y="2273300"/>
          <p14:tracePt t="16620" x="3187700" y="2349500"/>
          <p14:tracePt t="16638" x="3162300" y="2406650"/>
          <p14:tracePt t="16653" x="3130550" y="2476500"/>
          <p14:tracePt t="16670" x="3105150" y="2533650"/>
          <p14:tracePt t="16687" x="3098800" y="2565400"/>
          <p14:tracePt t="16704" x="3086100" y="2584450"/>
          <p14:tracePt t="16720" x="3079750" y="2597150"/>
          <p14:tracePt t="16747" x="3079750" y="2603500"/>
          <p14:tracePt t="16771" x="3073400" y="2609850"/>
          <p14:tracePt t="16803" x="3067050" y="2616200"/>
          <p14:tracePt t="16835" x="3060700" y="2622550"/>
          <p14:tracePt t="16843" x="3054350" y="2628900"/>
          <p14:tracePt t="16855" x="3048000" y="2635250"/>
          <p14:tracePt t="16870" x="3041650" y="2647950"/>
          <p14:tracePt t="16890" x="3035300" y="2654300"/>
          <p14:tracePt t="16915" x="3028950" y="2654300"/>
          <p14:tracePt t="16923" x="3022600" y="2654300"/>
          <p14:tracePt t="16937" x="3009900" y="2667000"/>
          <p14:tracePt t="16954" x="2997200" y="2667000"/>
          <p14:tracePt t="16971" x="2990850" y="2667000"/>
          <p14:tracePt t="17043" x="2984500" y="2667000"/>
          <p14:tracePt t="17051" x="2978150" y="2667000"/>
          <p14:tracePt t="17059" x="2965450" y="2660650"/>
          <p14:tracePt t="17070" x="2959100" y="2660650"/>
          <p14:tracePt t="17131" x="2959100" y="2654300"/>
          <p14:tracePt t="17227" x="2952750" y="2654300"/>
          <p14:tracePt t="17243" x="2946400" y="2654300"/>
          <p14:tracePt t="17251" x="2933700" y="2647950"/>
          <p14:tracePt t="17259" x="2921000" y="2647950"/>
          <p14:tracePt t="17271" x="2914650" y="2647950"/>
          <p14:tracePt t="17287" x="2901950" y="2641600"/>
          <p14:tracePt t="17305" x="2889250" y="2641600"/>
          <p14:tracePt t="17323" x="2882900" y="2641600"/>
          <p14:tracePt t="17339" x="2876550" y="2635250"/>
          <p14:tracePt t="18835" x="2889250" y="2635250"/>
          <p14:tracePt t="18843" x="2901950" y="2635250"/>
          <p14:tracePt t="18851" x="2921000" y="2628900"/>
          <p14:tracePt t="18859" x="2940050" y="2628900"/>
          <p14:tracePt t="18872" x="2952750" y="2622550"/>
          <p14:tracePt t="18889" x="2971800" y="2616200"/>
          <p14:tracePt t="18906" x="2984500" y="2616200"/>
          <p14:tracePt t="19187" x="2997200" y="2616200"/>
          <p14:tracePt t="19196" x="3016250" y="2616200"/>
          <p14:tracePt t="19203" x="3041650" y="2616200"/>
          <p14:tracePt t="19211" x="3067050" y="2616200"/>
          <p14:tracePt t="19223" x="3098800" y="2616200"/>
          <p14:tracePt t="19239" x="3130550" y="2616200"/>
          <p14:tracePt t="19257" x="3149600" y="2616200"/>
          <p14:tracePt t="19395" x="3155950" y="2609850"/>
          <p14:tracePt t="19403" x="3168650" y="2609850"/>
          <p14:tracePt t="19419" x="3187700" y="2597150"/>
          <p14:tracePt t="19427" x="3200400" y="2597150"/>
          <p14:tracePt t="19440" x="3225800" y="2597150"/>
          <p14:tracePt t="19457" x="3295650" y="2597150"/>
          <p14:tracePt t="19474" x="3365500" y="2597150"/>
          <p14:tracePt t="19475" x="3390900" y="2597150"/>
          <p14:tracePt t="19490" x="3397250" y="2597150"/>
          <p14:tracePt t="19699" x="3384550" y="2597150"/>
          <p14:tracePt t="19707" x="3365500" y="2603500"/>
          <p14:tracePt t="19715" x="3340100" y="2603500"/>
          <p14:tracePt t="19723" x="3314700" y="2622550"/>
          <p14:tracePt t="19740" x="3257550" y="2628900"/>
          <p14:tracePt t="19757" x="3200400" y="2647950"/>
          <p14:tracePt t="19774" x="3181350" y="2654300"/>
          <p14:tracePt t="19790" x="3175000" y="2654300"/>
          <p14:tracePt t="19806" x="3168650" y="2660650"/>
          <p14:tracePt t="19823" x="3143250" y="2660650"/>
          <p14:tracePt t="19841" x="3086100" y="2660650"/>
          <p14:tracePt t="19856" x="2990850" y="2660650"/>
          <p14:tracePt t="19873" x="2940050" y="2660650"/>
          <p14:tracePt t="19890" x="2901950" y="2667000"/>
          <p14:tracePt t="19940" x="2889250" y="2667000"/>
          <p14:tracePt t="19947" x="2876550" y="2667000"/>
          <p14:tracePt t="19956" x="2857500" y="2667000"/>
          <p14:tracePt t="19974" x="2825750" y="2667000"/>
          <p14:tracePt t="19990" x="2800350" y="2667000"/>
          <p14:tracePt t="20019" x="2794000" y="2667000"/>
          <p14:tracePt t="20027" x="2787650" y="2660650"/>
          <p14:tracePt t="20041" x="2774950" y="2647950"/>
          <p14:tracePt t="20057" x="2768600" y="2628900"/>
          <p14:tracePt t="20073" x="2749550" y="2616200"/>
          <p14:tracePt t="20090" x="2749550" y="2609850"/>
          <p14:tracePt t="20108" x="2743200" y="2578100"/>
          <p14:tracePt t="20123" x="2743200" y="2559050"/>
          <p14:tracePt t="20141" x="2743200" y="2527300"/>
          <p14:tracePt t="20157" x="2743200" y="2495550"/>
          <p14:tracePt t="20174" x="2743200" y="2470150"/>
          <p14:tracePt t="20190" x="2743200" y="2457450"/>
          <p14:tracePt t="20207" x="2743200" y="2451100"/>
          <p14:tracePt t="20223" x="2743200" y="2438400"/>
          <p14:tracePt t="20241" x="2743200" y="2413000"/>
          <p14:tracePt t="20257" x="2743200" y="2387600"/>
          <p14:tracePt t="20273" x="2743200" y="2368550"/>
          <p14:tracePt t="20290" x="2749550" y="2349500"/>
          <p14:tracePt t="20308" x="2762250" y="2311400"/>
          <p14:tracePt t="20324" x="2774950" y="2305050"/>
          <p14:tracePt t="20341" x="2774950" y="2298700"/>
          <p14:tracePt t="20357" x="2787650" y="2292350"/>
          <p14:tracePt t="20375" x="2794000" y="2286000"/>
          <p14:tracePt t="20390" x="2825750" y="2279650"/>
          <p14:tracePt t="20407" x="2895600" y="2279650"/>
          <p14:tracePt t="20424" x="2965450" y="2279650"/>
          <p14:tracePt t="20442" x="3035300" y="2279650"/>
          <p14:tracePt t="20457" x="3079750" y="2279650"/>
          <p14:tracePt t="20475" x="3162300" y="2298700"/>
          <p14:tracePt t="20490" x="3187700" y="2311400"/>
          <p14:tracePt t="20491" x="3232150" y="2330450"/>
          <p14:tracePt t="20508" x="3327400" y="2362200"/>
          <p14:tracePt t="20524" x="3409950" y="2393950"/>
          <p14:tracePt t="20540" x="3454400" y="2400300"/>
          <p14:tracePt t="20557" x="3479800" y="2406650"/>
          <p14:tracePt t="20612" x="3479800" y="2413000"/>
          <p14:tracePt t="20619" x="3486150" y="2413000"/>
          <p14:tracePt t="20628" x="3486150" y="2425700"/>
          <p14:tracePt t="20641" x="3492500" y="2425700"/>
          <p14:tracePt t="20657" x="3492500" y="2438400"/>
          <p14:tracePt t="20674" x="3492500" y="2444750"/>
          <p14:tracePt t="20691" x="3492500" y="2476500"/>
          <p14:tracePt t="20708" x="3492500" y="2489200"/>
          <p14:tracePt t="20724" x="3492500" y="2520950"/>
          <p14:tracePt t="20741" x="3486150" y="2546350"/>
          <p14:tracePt t="20757" x="3473450" y="2571750"/>
          <p14:tracePt t="20775" x="3460750" y="2578100"/>
          <p14:tracePt t="20791" x="3429000" y="2597150"/>
          <p14:tracePt t="20807" x="3384550" y="2616200"/>
          <p14:tracePt t="20824" x="3333750" y="2622550"/>
          <p14:tracePt t="20842" x="3270250" y="2622550"/>
          <p14:tracePt t="20857" x="3213100" y="2635250"/>
          <p14:tracePt t="20874" x="3155950" y="2635250"/>
          <p14:tracePt t="20891" x="3073400" y="2635250"/>
          <p14:tracePt t="20909" x="3054350" y="2635250"/>
          <p14:tracePt t="20963" x="3041650" y="2641600"/>
          <p14:tracePt t="20972" x="3035300" y="2641600"/>
          <p14:tracePt t="20979" x="3022600" y="2654300"/>
          <p14:tracePt t="20991" x="3003550" y="2660650"/>
          <p14:tracePt t="21008" x="2940050" y="2692400"/>
          <p14:tracePt t="21024" x="2870200" y="2730500"/>
          <p14:tracePt t="21042" x="2813050" y="2768600"/>
          <p14:tracePt t="21057" x="2774950" y="2794000"/>
          <p14:tracePt t="21074" x="2749550" y="2813050"/>
          <p14:tracePt t="21091" x="2730500" y="2819400"/>
          <p14:tracePt t="21108" x="2711450" y="2825750"/>
          <p14:tracePt t="21124" x="2692400" y="2832100"/>
          <p14:tracePt t="21141" x="2686050" y="2838450"/>
          <p14:tracePt t="21158" x="2673350" y="2838450"/>
          <p14:tracePt t="21179" x="2660650" y="2838450"/>
          <p14:tracePt t="21191" x="2660650" y="2844800"/>
          <p14:tracePt t="21211" x="2647950" y="2844800"/>
          <p14:tracePt t="21224" x="2641600" y="2844800"/>
          <p14:tracePt t="21242" x="2628900" y="2857500"/>
          <p14:tracePt t="21258" x="2622550" y="2857500"/>
          <p14:tracePt t="21274" x="2616200" y="2863850"/>
          <p14:tracePt t="21323" x="2609850" y="2870200"/>
          <p14:tracePt t="21340" x="2603500" y="2870200"/>
          <p14:tracePt t="21347" x="2597150" y="2870200"/>
          <p14:tracePt t="21358" x="2578100" y="2876550"/>
          <p14:tracePt t="21374" x="2565400" y="2882900"/>
          <p14:tracePt t="21392" x="2552700" y="2882900"/>
          <p14:tracePt t="21408" x="2546350" y="2889250"/>
          <p14:tracePt t="21424" x="2540000" y="2889250"/>
          <p14:tracePt t="21441" x="2527300" y="2889250"/>
          <p14:tracePt t="21459" x="2482850" y="2889250"/>
          <p14:tracePt t="21475" x="2470150" y="2889250"/>
          <p14:tracePt t="21476" x="2451100" y="2889250"/>
          <p14:tracePt t="21491" x="2432050" y="2889250"/>
          <p14:tracePt t="21508" x="2413000" y="2889250"/>
          <p14:tracePt t="21526" x="2393950" y="2889250"/>
          <p14:tracePt t="21541" x="2355850" y="2882900"/>
          <p14:tracePt t="21558" x="2317750" y="2876550"/>
          <p14:tracePt t="21575" x="2286000" y="2870200"/>
          <p14:tracePt t="21592" x="2260600" y="2863850"/>
          <p14:tracePt t="21608" x="2241550" y="2863850"/>
          <p14:tracePt t="21625" x="2222500" y="2851150"/>
          <p14:tracePt t="21641" x="2216150" y="2838450"/>
          <p14:tracePt t="21659" x="2197100" y="2813050"/>
          <p14:tracePt t="21675" x="2184400" y="2787650"/>
          <p14:tracePt t="21692" x="2178050" y="2774950"/>
          <p14:tracePt t="21708" x="2171700" y="2755900"/>
          <p14:tracePt t="21726" x="2165350" y="2730500"/>
          <p14:tracePt t="21741" x="2159000" y="2717800"/>
          <p14:tracePt t="21758" x="2159000" y="2705100"/>
          <p14:tracePt t="21775" x="2159000" y="2686050"/>
          <p14:tracePt t="21793" x="2159000" y="2673350"/>
          <p14:tracePt t="21808" x="2159000" y="2660650"/>
          <p14:tracePt t="21825" x="2159000" y="2635250"/>
          <p14:tracePt t="21841" x="2159000" y="2616200"/>
          <p14:tracePt t="21859" x="2165350" y="2584450"/>
          <p14:tracePt t="21875" x="2171700" y="2571750"/>
          <p14:tracePt t="21892" x="2178050" y="2565400"/>
          <p14:tracePt t="21908" x="2203450" y="2559050"/>
          <p14:tracePt t="21926" x="2216150" y="2559050"/>
          <p14:tracePt t="21942" x="2247900" y="2546350"/>
          <p14:tracePt t="21958" x="2292350" y="2546350"/>
          <p14:tracePt t="21975" x="2355850" y="2546350"/>
          <p14:tracePt t="21992" x="2432050" y="2546350"/>
          <p14:tracePt t="22008" x="2501900" y="2559050"/>
          <p14:tracePt t="22025" x="2540000" y="2571750"/>
          <p14:tracePt t="22042" x="2552700" y="2578100"/>
          <p14:tracePt t="22068" x="2559050" y="2584450"/>
          <p14:tracePt t="22075" x="2565400" y="2590800"/>
          <p14:tracePt t="22092" x="2578100" y="2609850"/>
          <p14:tracePt t="22109" x="2584450" y="2622550"/>
          <p14:tracePt t="22126" x="2590800" y="2641600"/>
          <p14:tracePt t="22142" x="2597150" y="2660650"/>
          <p14:tracePt t="22159" x="2603500" y="2673350"/>
          <p14:tracePt t="22175" x="2603500" y="2692400"/>
          <p14:tracePt t="22193" x="2603500" y="2711450"/>
          <p14:tracePt t="22209" x="2603500" y="2724150"/>
          <p14:tracePt t="22225" x="2603500" y="2730500"/>
          <p14:tracePt t="22242" x="2603500" y="2743200"/>
          <p14:tracePt t="22260" x="2597150" y="2762250"/>
          <p14:tracePt t="22275" x="2590800" y="2774950"/>
          <p14:tracePt t="22292" x="2578100" y="2787650"/>
          <p14:tracePt t="22309" x="2578100" y="2794000"/>
          <p14:tracePt t="22327" x="2565400" y="2800350"/>
          <p14:tracePt t="22342" x="2546350" y="2825750"/>
          <p14:tracePt t="22359" x="2527300" y="2844800"/>
          <p14:tracePt t="22375" x="2508250" y="2857500"/>
          <p14:tracePt t="22393" x="2495550" y="2870200"/>
          <p14:tracePt t="22410" x="2482850" y="2876550"/>
          <p14:tracePt t="22425" x="2457450" y="2882900"/>
          <p14:tracePt t="22460" x="2451100" y="2882900"/>
          <p14:tracePt t="22467" x="2451100" y="2889250"/>
          <p14:tracePt t="22476" x="2444750" y="2889250"/>
          <p14:tracePt t="22492" x="2419350" y="2895600"/>
          <p14:tracePt t="22509" x="2381250" y="2895600"/>
          <p14:tracePt t="22526" x="2349500" y="2895600"/>
          <p14:tracePt t="22543" x="2317750" y="2895600"/>
          <p14:tracePt t="22559" x="2305050" y="2895600"/>
          <p14:tracePt t="22575" x="2292350" y="2889250"/>
          <p14:tracePt t="22592" x="2266950" y="2882900"/>
          <p14:tracePt t="22610" x="2241550" y="2870200"/>
          <p14:tracePt t="22626" x="2203450" y="2851150"/>
          <p14:tracePt t="22643" x="2184400" y="2838450"/>
          <p14:tracePt t="22644" x="2171700" y="2832100"/>
          <p14:tracePt t="22659" x="2159000" y="2825750"/>
          <p14:tracePt t="22677" x="2146300" y="2806700"/>
          <p14:tracePt t="22692" x="2139950" y="2787650"/>
          <p14:tracePt t="22709" x="2127250" y="2768600"/>
          <p14:tracePt t="22726" x="2120900" y="2755900"/>
          <p14:tracePt t="22744" x="2120900" y="2749550"/>
          <p14:tracePt t="22759" x="2114550" y="2736850"/>
          <p14:tracePt t="22776" x="2114550" y="2717800"/>
          <p14:tracePt t="22793" x="2114550" y="2698750"/>
          <p14:tracePt t="22810" x="2114550" y="2673350"/>
          <p14:tracePt t="22826" x="2114550" y="2647950"/>
          <p14:tracePt t="22844" x="2114550" y="2628900"/>
          <p14:tracePt t="22860" x="2120900" y="2616200"/>
          <p14:tracePt t="22877" x="2127250" y="2609850"/>
          <p14:tracePt t="22893" x="2146300" y="2597150"/>
          <p14:tracePt t="22909" x="2171700" y="2584450"/>
          <p14:tracePt t="22926" x="2197100" y="2571750"/>
          <p14:tracePt t="22944" x="2209800" y="2571750"/>
          <p14:tracePt t="22959" x="2228850" y="2559050"/>
          <p14:tracePt t="22976" x="2254250" y="2559050"/>
          <p14:tracePt t="22992" x="2317750" y="2559050"/>
          <p14:tracePt t="23010" x="2400300" y="2559050"/>
          <p14:tracePt t="23026" x="2451100" y="2559050"/>
          <p14:tracePt t="23043" x="2476500" y="2559050"/>
          <p14:tracePt t="23059" x="2482850" y="2565400"/>
          <p14:tracePt t="23078" x="2489200" y="2565400"/>
          <p14:tracePt t="23093" x="2501900" y="2584450"/>
          <p14:tracePt t="23109" x="2508250" y="2597150"/>
          <p14:tracePt t="23126" x="2508250" y="2603500"/>
          <p14:tracePt t="23144" x="2514600" y="2622550"/>
          <p14:tracePt t="23159" x="2520950" y="2641600"/>
          <p14:tracePt t="23176" x="2520950" y="2654300"/>
          <p14:tracePt t="23193" x="2527300" y="2679700"/>
          <p14:tracePt t="23211" x="2527300" y="2705100"/>
          <p14:tracePt t="23226" x="2527300" y="2717800"/>
          <p14:tracePt t="23243" x="2527300" y="2724150"/>
          <p14:tracePt t="23260" x="2527300" y="2730500"/>
          <p14:tracePt t="23284" x="2527300" y="2736850"/>
          <p14:tracePt t="23293" x="2527300" y="2743200"/>
          <p14:tracePt t="23310" x="2527300" y="2749550"/>
          <p14:tracePt t="23326" x="2527300" y="2762250"/>
          <p14:tracePt t="23344" x="2514600" y="2781300"/>
          <p14:tracePt t="23360" x="2514600" y="2787650"/>
          <p14:tracePt t="23377" x="2514600" y="2800350"/>
          <p14:tracePt t="23395" x="2514600" y="2806700"/>
          <p14:tracePt t="23411" x="2514600" y="2813050"/>
          <p14:tracePt t="23428" x="2514600" y="2819400"/>
          <p14:tracePt t="23444" x="2514600" y="2825750"/>
          <p14:tracePt t="23668" x="2514600" y="2838450"/>
          <p14:tracePt t="23675" x="2514600" y="2844800"/>
          <p14:tracePt t="23684" x="2514600" y="2851150"/>
          <p14:tracePt t="23693" x="2514600" y="2863850"/>
          <p14:tracePt t="23710" x="2514600" y="2876550"/>
          <p14:tracePt t="23727" x="2520950" y="2908300"/>
          <p14:tracePt t="23745" x="2527300" y="2927350"/>
          <p14:tracePt t="23760" x="2540000" y="2959100"/>
          <p14:tracePt t="23777" x="2546350" y="2978150"/>
          <p14:tracePt t="23794" x="2565400" y="3003550"/>
          <p14:tracePt t="23811" x="2571750" y="3035300"/>
          <p14:tracePt t="23827" x="2584450" y="3060700"/>
          <p14:tracePt t="23844" x="2609850" y="3092450"/>
          <p14:tracePt t="23860" x="2616200" y="3105150"/>
          <p14:tracePt t="23878" x="2635250" y="3124200"/>
          <p14:tracePt t="23893" x="2660650" y="3155950"/>
          <p14:tracePt t="23910" x="2667000" y="3162300"/>
          <p14:tracePt t="23927" x="2673350" y="3168650"/>
          <p14:tracePt t="23944" x="2679700" y="3175000"/>
          <p14:tracePt t="23960" x="2692400" y="3181350"/>
          <p14:tracePt t="24044" x="2698750" y="3181350"/>
          <p14:tracePt t="24052" x="2711450" y="3181350"/>
          <p14:tracePt t="24060" x="2724150" y="3181350"/>
          <p14:tracePt t="24077" x="2755900" y="3181350"/>
          <p14:tracePt t="24094" x="2781300" y="3181350"/>
          <p14:tracePt t="24110" x="2787650" y="3181350"/>
          <p14:tracePt t="24772" x="2800350" y="3181350"/>
          <p14:tracePt t="24779" x="2825750" y="3181350"/>
          <p14:tracePt t="24788" x="2844800" y="3175000"/>
          <p14:tracePt t="24795" x="2876550" y="3168650"/>
          <p14:tracePt t="24811" x="2914650" y="3162300"/>
          <p14:tracePt t="24828" x="2933700" y="3155950"/>
          <p14:tracePt t="24846" x="2940050" y="3155950"/>
          <p14:tracePt t="25244" x="2946400" y="3155950"/>
          <p14:tracePt t="25252" x="2959100" y="3143250"/>
          <p14:tracePt t="25261" x="2978150" y="3143250"/>
          <p14:tracePt t="25279" x="3041650" y="3130550"/>
          <p14:tracePt t="25295" x="3098800" y="3124200"/>
          <p14:tracePt t="25313" x="3155950" y="3124200"/>
          <p14:tracePt t="25328" x="3200400" y="3124200"/>
          <p14:tracePt t="25345" x="3219450" y="3124200"/>
          <p14:tracePt t="25362" x="3225800" y="3117850"/>
          <p14:tracePt t="25700" x="3213100" y="3117850"/>
          <p14:tracePt t="25717" x="3206750" y="3117850"/>
          <p14:tracePt t="25724" x="3200400" y="3117850"/>
          <p14:tracePt t="25732" x="3187700" y="3124200"/>
          <p14:tracePt t="25748" x="3181350" y="3124200"/>
          <p14:tracePt t="25762" x="3168650" y="3136900"/>
          <p14:tracePt t="25780" x="3111500" y="3155950"/>
          <p14:tracePt t="25795" x="3022600" y="3194050"/>
          <p14:tracePt t="25812" x="2940050" y="3225800"/>
          <p14:tracePt t="25828" x="2870200" y="3244850"/>
          <p14:tracePt t="25846" x="2813050" y="3270250"/>
          <p14:tracePt t="25862" x="2781300" y="3282950"/>
          <p14:tracePt t="25879" x="2743200" y="3308350"/>
          <p14:tracePt t="25895" x="2705100" y="3321050"/>
          <p14:tracePt t="25914" x="2660650" y="3352800"/>
          <p14:tracePt t="25929" x="2628900" y="3365500"/>
          <p14:tracePt t="25945" x="2616200" y="3371850"/>
          <p14:tracePt t="25963" x="2603500" y="3378200"/>
          <p14:tracePt t="26052" x="2603500" y="3384550"/>
          <p14:tracePt t="26060" x="2603500" y="3390900"/>
          <p14:tracePt t="26084" x="2603500" y="3397250"/>
          <p14:tracePt t="26100" x="2603500" y="3403600"/>
          <p14:tracePt t="26108" x="2597150" y="3403600"/>
          <p14:tracePt t="26116" x="2590800" y="3409950"/>
          <p14:tracePt t="26132" x="2578100" y="3416300"/>
          <p14:tracePt t="26146" x="2571750" y="3416300"/>
          <p14:tracePt t="26162" x="2552700" y="3429000"/>
          <p14:tracePt t="26180" x="2533650" y="3435350"/>
          <p14:tracePt t="26197" x="2501900" y="3435350"/>
          <p14:tracePt t="26212" x="2457450" y="3448050"/>
          <p14:tracePt t="26229" x="2413000" y="3448050"/>
          <p14:tracePt t="26246" x="2374900" y="3448050"/>
          <p14:tracePt t="26263" x="2343150" y="3448050"/>
          <p14:tracePt t="26279" x="2311400" y="3448050"/>
          <p14:tracePt t="26296" x="2279650" y="3448050"/>
          <p14:tracePt t="26312" x="2254250" y="3448050"/>
          <p14:tracePt t="26330" x="2247900" y="3448050"/>
          <p14:tracePt t="26348" x="2241550" y="3448050"/>
          <p14:tracePt t="26363" x="2235200" y="3441700"/>
          <p14:tracePt t="26379" x="2235200" y="3422650"/>
          <p14:tracePt t="26380" x="2222500" y="3409950"/>
          <p14:tracePt t="26397" x="2216150" y="3397250"/>
          <p14:tracePt t="26412" x="2209800" y="3378200"/>
          <p14:tracePt t="26429" x="2203450" y="3365500"/>
          <p14:tracePt t="26446" x="2197100" y="3352800"/>
          <p14:tracePt t="26464" x="2197100" y="3321050"/>
          <p14:tracePt t="26480" x="2197100" y="3302000"/>
          <p14:tracePt t="26496" x="2197100" y="3282950"/>
          <p14:tracePt t="26512" x="2197100" y="3263900"/>
          <p14:tracePt t="26530" x="2197100" y="3244850"/>
          <p14:tracePt t="26546" x="2197100" y="3232150"/>
          <p14:tracePt t="26563" x="2197100" y="3213100"/>
          <p14:tracePt t="26580" x="2203450" y="3181350"/>
          <p14:tracePt t="26597" x="2222500" y="3162300"/>
          <p14:tracePt t="26613" x="2241550" y="3149600"/>
          <p14:tracePt t="26629" x="2273300" y="3136900"/>
          <p14:tracePt t="26646" x="2305050" y="3124200"/>
          <p14:tracePt t="26664" x="2343150" y="3117850"/>
          <p14:tracePt t="26679" x="2374900" y="3111500"/>
          <p14:tracePt t="26696" x="2406650" y="3111500"/>
          <p14:tracePt t="26713" x="2438400" y="3111500"/>
          <p14:tracePt t="26731" x="2470150" y="3111500"/>
          <p14:tracePt t="26746" x="2514600" y="3111500"/>
          <p14:tracePt t="26763" x="2565400" y="3124200"/>
          <p14:tracePt t="26764" x="2590800" y="3130550"/>
          <p14:tracePt t="26780" x="2641600" y="3143250"/>
          <p14:tracePt t="26797" x="2667000" y="3149600"/>
          <p14:tracePt t="26813" x="2686050" y="3162300"/>
          <p14:tracePt t="26829" x="2692400" y="3162300"/>
          <p14:tracePt t="26852" x="2698750" y="3168650"/>
          <p14:tracePt t="26864" x="2705100" y="3168650"/>
          <p14:tracePt t="26879" x="2705100" y="3175000"/>
          <p14:tracePt t="26896" x="2717800" y="3194050"/>
          <p14:tracePt t="26913" x="2717800" y="3206750"/>
          <p14:tracePt t="26931" x="2717800" y="3213100"/>
          <p14:tracePt t="26946" x="2717800" y="3232150"/>
          <p14:tracePt t="26963" x="2724150" y="3263900"/>
          <p14:tracePt t="26980" x="2724150" y="3308350"/>
          <p14:tracePt t="26997" x="2724150" y="3327400"/>
          <p14:tracePt t="27013" x="2724150" y="3340100"/>
          <p14:tracePt t="27030" x="2724150" y="3352800"/>
          <p14:tracePt t="27046" x="2724150" y="3371850"/>
          <p14:tracePt t="27064" x="2717800" y="3384550"/>
          <p14:tracePt t="27080" x="2711450" y="3397250"/>
          <p14:tracePt t="27097" x="2698750" y="3416300"/>
          <p14:tracePt t="27113" x="2692400" y="3429000"/>
          <p14:tracePt t="27131" x="2686050" y="3448050"/>
          <p14:tracePt t="27132" x="2679700" y="3454400"/>
          <p14:tracePt t="27147" x="2673350" y="3460750"/>
          <p14:tracePt t="27164" x="2660650" y="3467100"/>
          <p14:tracePt t="27180" x="2654300" y="3473450"/>
          <p14:tracePt t="27198" x="2647950" y="3486150"/>
          <p14:tracePt t="27214" x="2641600" y="3486150"/>
          <p14:tracePt t="27230" x="2641600" y="3498850"/>
          <p14:tracePt t="27247" x="2635250" y="3498850"/>
          <p14:tracePt t="27748" x="2635250" y="3511550"/>
          <p14:tracePt t="27756" x="2641600" y="3524250"/>
          <p14:tracePt t="27764" x="2673350" y="3549650"/>
          <p14:tracePt t="27781" x="2717800" y="3568700"/>
          <p14:tracePt t="27797" x="2749550" y="3594100"/>
          <p14:tracePt t="27814" x="2794000" y="3625850"/>
          <p14:tracePt t="27832" x="2819400" y="3651250"/>
          <p14:tracePt t="27847" x="2832100" y="3663950"/>
          <p14:tracePt t="27865" x="2838450" y="3663950"/>
          <p14:tracePt t="27882" x="2838450" y="3670300"/>
          <p14:tracePt t="27900" x="2844800" y="3676650"/>
          <p14:tracePt t="28004" x="2844800" y="3683000"/>
          <p14:tracePt t="28012" x="2851150" y="3689350"/>
          <p14:tracePt t="28037" x="2851150" y="3702050"/>
          <p14:tracePt t="28908" x="2851150" y="3708400"/>
          <p14:tracePt t="28916" x="2863850" y="3708400"/>
          <p14:tracePt t="28924" x="2889250" y="3714750"/>
          <p14:tracePt t="28932" x="2921000" y="3714750"/>
          <p14:tracePt t="28948" x="2965450" y="3714750"/>
          <p14:tracePt t="28965" x="2978150" y="3714750"/>
          <p14:tracePt t="29124" x="2990850" y="3714750"/>
          <p14:tracePt t="29132" x="3003550" y="3714750"/>
          <p14:tracePt t="29140" x="3016250" y="3714750"/>
          <p14:tracePt t="29149" x="3035300" y="3714750"/>
          <p14:tracePt t="29165" x="3086100" y="3708400"/>
          <p14:tracePt t="29182" x="3162300" y="3702050"/>
          <p14:tracePt t="29200" x="3225800" y="3689350"/>
          <p14:tracePt t="29215" x="3244850" y="3683000"/>
          <p14:tracePt t="29232" x="3251200" y="3683000"/>
          <p14:tracePt t="29453" x="3263900" y="3683000"/>
          <p14:tracePt t="29861" x="3276600" y="3683000"/>
          <p14:tracePt t="29869" x="3302000" y="3683000"/>
          <p14:tracePt t="29877" x="3327400" y="3676650"/>
          <p14:tracePt t="29884" x="3352800" y="3676650"/>
          <p14:tracePt t="29899" x="3371850" y="3670300"/>
          <p14:tracePt t="29916" x="3403600" y="3663950"/>
          <p14:tracePt t="29933" x="3409950" y="3663950"/>
          <p14:tracePt t="30293" x="3416300" y="3663950"/>
          <p14:tracePt t="30325" x="3422650" y="3663950"/>
          <p14:tracePt t="30349" x="3429000" y="3663950"/>
          <p14:tracePt t="30364" x="3441700" y="3663950"/>
          <p14:tracePt t="30372" x="3448050" y="3663950"/>
          <p14:tracePt t="30383" x="3460750" y="3663950"/>
          <p14:tracePt t="30400" x="3498850" y="3663950"/>
          <p14:tracePt t="30416" x="3517900" y="3663950"/>
          <p14:tracePt t="30434" x="3524250" y="3663950"/>
          <p14:tracePt t="30450" x="3530600" y="3663950"/>
          <p14:tracePt t="30549" x="3536950" y="3657600"/>
          <p14:tracePt t="30565" x="3556000" y="3638550"/>
          <p14:tracePt t="30572" x="3568700" y="3638550"/>
          <p14:tracePt t="30583" x="3581400" y="3638550"/>
          <p14:tracePt t="30600" x="3632200" y="3638550"/>
          <p14:tracePt t="30618" x="3695700" y="3638550"/>
          <p14:tracePt t="30633" x="3746500" y="3632200"/>
          <p14:tracePt t="30693" x="3752850" y="3632200"/>
          <p14:tracePt t="30949" x="3759200" y="3632200"/>
          <p14:tracePt t="31084" x="3759200" y="3638550"/>
          <p14:tracePt t="31108" x="3759200" y="3651250"/>
          <p14:tracePt t="31141" x="3759200" y="3657600"/>
          <p14:tracePt t="31156" x="3759200" y="3663950"/>
          <p14:tracePt t="31309" x="3752850" y="3670300"/>
          <p14:tracePt t="31316" x="3733800" y="3670300"/>
          <p14:tracePt t="31324" x="3727450" y="3670300"/>
          <p14:tracePt t="31334" x="3714750" y="3676650"/>
          <p14:tracePt t="31350" x="3695700" y="3683000"/>
          <p14:tracePt t="31367" x="3676650" y="3689350"/>
          <p14:tracePt t="31385" x="3651250" y="3689350"/>
          <p14:tracePt t="31401" x="3600450" y="3695700"/>
          <p14:tracePt t="31418" x="3530600" y="3695700"/>
          <p14:tracePt t="31434" x="3441700" y="3708400"/>
          <p14:tracePt t="31452" x="3327400" y="3714750"/>
          <p14:tracePt t="31452" x="3257550" y="3714750"/>
          <p14:tracePt t="31467" x="3175000" y="3714750"/>
          <p14:tracePt t="31484" x="2895600" y="3727450"/>
          <p14:tracePt t="31501" x="2806700" y="3740150"/>
          <p14:tracePt t="31518" x="2768600" y="3746500"/>
          <p14:tracePt t="31573" x="2768600" y="3752850"/>
          <p14:tracePt t="31589" x="2762250" y="3759200"/>
          <p14:tracePt t="31596" x="2762250" y="3771900"/>
          <p14:tracePt t="31604" x="2755900" y="3778250"/>
          <p14:tracePt t="31617" x="2755900" y="3784600"/>
          <p14:tracePt t="31634" x="2743200" y="3803650"/>
          <p14:tracePt t="31652" x="2743200" y="3810000"/>
          <p14:tracePt t="31676" x="2743200" y="3816350"/>
          <p14:tracePt t="31701" x="2736850" y="3822700"/>
          <p14:tracePt t="31708" x="2730500" y="3829050"/>
          <p14:tracePt t="31732" x="2717800" y="3835400"/>
          <p14:tracePt t="31740" x="2711450" y="3841750"/>
          <p14:tracePt t="31751" x="2698750" y="3848100"/>
          <p14:tracePt t="31768" x="2686050" y="3860800"/>
          <p14:tracePt t="31784" x="2673350" y="3867150"/>
          <p14:tracePt t="31802" x="2660650" y="3873500"/>
          <p14:tracePt t="31818" x="2647950" y="3879850"/>
          <p14:tracePt t="31835" x="2635250" y="3879850"/>
          <p14:tracePt t="31851" x="2628900" y="3886200"/>
          <p14:tracePt t="31869" x="2616200" y="3898900"/>
          <p14:tracePt t="31884" x="2609850" y="3898900"/>
          <p14:tracePt t="31901" x="2603500" y="3911600"/>
          <p14:tracePt t="31918" x="2584450" y="3917950"/>
          <p14:tracePt t="31936" x="2565400" y="3930650"/>
          <p14:tracePt t="31951" x="2540000" y="3943350"/>
          <p14:tracePt t="31968" x="2527300" y="3956050"/>
          <p14:tracePt t="31985" x="2508250" y="3962400"/>
          <p14:tracePt t="32002" x="2501900" y="3968750"/>
          <p14:tracePt t="32018" x="2476500" y="3968750"/>
          <p14:tracePt t="32035" x="2451100" y="3968750"/>
          <p14:tracePt t="32051" x="2432050" y="3975100"/>
          <p14:tracePt t="32069" x="2406650" y="3981450"/>
          <p14:tracePt t="32085" x="2400300" y="3981450"/>
          <p14:tracePt t="32117" x="2393950" y="3981450"/>
          <p14:tracePt t="32133" x="2381250" y="3981450"/>
          <p14:tracePt t="32141" x="2374900" y="3981450"/>
          <p14:tracePt t="32151" x="2362200" y="3981450"/>
          <p14:tracePt t="32168" x="2349500" y="3981450"/>
          <p14:tracePt t="32185" x="2330450" y="3981450"/>
          <p14:tracePt t="32202" x="2324100" y="3981450"/>
          <p14:tracePt t="32218" x="2292350" y="3968750"/>
          <p14:tracePt t="32235" x="2273300" y="3962400"/>
          <p14:tracePt t="32251" x="2254250" y="3962400"/>
          <p14:tracePt t="32269" x="2235200" y="3956050"/>
          <p14:tracePt t="32285" x="2235200" y="3949700"/>
          <p14:tracePt t="32317" x="2228850" y="3949700"/>
          <p14:tracePt t="32324" x="2222500" y="3937000"/>
          <p14:tracePt t="32336" x="2222500" y="3924300"/>
          <p14:tracePt t="32352" x="2216150" y="3917950"/>
          <p14:tracePt t="32368" x="2216150" y="3905250"/>
          <p14:tracePt t="32385" x="2216150" y="3898900"/>
          <p14:tracePt t="32403" x="2203450" y="3879850"/>
          <p14:tracePt t="32418" x="2203450" y="3848100"/>
          <p14:tracePt t="32435" x="2203450" y="3810000"/>
          <p14:tracePt t="32452" x="2203450" y="3790950"/>
          <p14:tracePt t="32452" x="2203450" y="3784600"/>
          <p14:tracePt t="32469" x="2203450" y="3771900"/>
          <p14:tracePt t="32485" x="2203450" y="3765550"/>
          <p14:tracePt t="32502" x="2209800" y="3752850"/>
          <p14:tracePt t="32518" x="2216150" y="3740150"/>
          <p14:tracePt t="32536" x="2241550" y="3727450"/>
          <p14:tracePt t="32552" x="2260600" y="3714750"/>
          <p14:tracePt t="32568" x="2279650" y="3702050"/>
          <p14:tracePt t="32585" x="2298700" y="3702050"/>
          <p14:tracePt t="32603" x="2330450" y="3702050"/>
          <p14:tracePt t="32618" x="2362200" y="3702050"/>
          <p14:tracePt t="32635" x="2374900" y="3702050"/>
          <p14:tracePt t="32652" x="2393950" y="3702050"/>
          <p14:tracePt t="32670" x="2413000" y="3714750"/>
          <p14:tracePt t="32685" x="2432050" y="3733800"/>
          <p14:tracePt t="32702" x="2444750" y="3752850"/>
          <p14:tracePt t="32718" x="2451100" y="3771900"/>
          <p14:tracePt t="32736" x="2463800" y="3797300"/>
          <p14:tracePt t="32752" x="2463800" y="3810000"/>
          <p14:tracePt t="32769" x="2463800" y="3829050"/>
          <p14:tracePt t="32785" x="2463800" y="3848100"/>
          <p14:tracePt t="32803" x="2463800" y="3860800"/>
          <p14:tracePt t="32819" x="2463800" y="3886200"/>
          <p14:tracePt t="32836" x="2463800" y="3911600"/>
          <p14:tracePt t="32837" x="2463800" y="3917950"/>
          <p14:tracePt t="32852" x="2463800" y="3930650"/>
          <p14:tracePt t="32870" x="2463800" y="3943350"/>
          <p14:tracePt t="32886" x="2463800" y="3949700"/>
          <p14:tracePt t="32902" x="2457450" y="3949700"/>
          <p14:tracePt t="32919" x="2457450" y="3956050"/>
          <p14:tracePt t="32936" x="2451100" y="3968750"/>
          <p14:tracePt t="32952" x="2444750" y="3975100"/>
          <p14:tracePt t="32973" x="2444750" y="3981450"/>
          <p14:tracePt t="32988" x="2438400" y="3987800"/>
          <p14:tracePt t="33004" x="2432050" y="3987800"/>
          <p14:tracePt t="33019" x="2425700" y="3994150"/>
          <p14:tracePt t="33035" x="2425700" y="4000500"/>
          <p14:tracePt t="33317" x="2425700" y="3994150"/>
          <p14:tracePt t="33325" x="2432050" y="3987800"/>
          <p14:tracePt t="33333" x="2438400" y="3981450"/>
          <p14:tracePt t="33340" x="2451100" y="3968750"/>
          <p14:tracePt t="33353" x="2457450" y="3962400"/>
          <p14:tracePt t="33369" x="2470150" y="3943350"/>
          <p14:tracePt t="33387" x="2476500" y="3930650"/>
          <p14:tracePt t="33403" x="2482850" y="3924300"/>
          <p14:tracePt t="33419" x="2489200" y="3911600"/>
          <p14:tracePt t="33436" x="2508250" y="3886200"/>
          <p14:tracePt t="33438" x="2508250" y="3879850"/>
          <p14:tracePt t="33454" x="2527300" y="3854450"/>
          <p14:tracePt t="33469" x="2533650" y="3848100"/>
          <p14:tracePt t="33486" x="2533650" y="3841750"/>
          <p14:tracePt t="33503" x="2540000" y="3835400"/>
          <p14:tracePt t="33520" x="2546350" y="3829050"/>
          <p14:tracePt t="33536" x="2565400" y="3816350"/>
          <p14:tracePt t="33553" x="2571750" y="3803650"/>
          <p14:tracePt t="33569" x="2578100" y="3797300"/>
          <p14:tracePt t="33587" x="2590800" y="3797300"/>
          <p14:tracePt t="33677" x="2597150" y="3797300"/>
          <p14:tracePt t="33685" x="2603500" y="3790950"/>
          <p14:tracePt t="33701" x="2616200" y="3784600"/>
          <p14:tracePt t="33709" x="2622550" y="3784600"/>
          <p14:tracePt t="33719" x="2628900" y="3784600"/>
          <p14:tracePt t="33736" x="2654300" y="3784600"/>
          <p14:tracePt t="33754" x="2673350" y="3784600"/>
          <p14:tracePt t="33770" x="2679700" y="3784600"/>
          <p14:tracePt t="33786" x="2692400" y="3778250"/>
          <p14:tracePt t="33803" x="2698750" y="3778250"/>
          <p14:tracePt t="33837" x="2705100" y="3771900"/>
          <p14:tracePt t="33861" x="2705100" y="3759200"/>
          <p14:tracePt t="33869" x="2705100" y="3752850"/>
          <p14:tracePt t="33877" x="2705100" y="3740150"/>
          <p14:tracePt t="33887" x="2705100" y="3733800"/>
          <p14:tracePt t="33903" x="2686050" y="3695700"/>
          <p14:tracePt t="33920" x="2673350" y="3651250"/>
          <p14:tracePt t="33937" x="2673350" y="3644900"/>
          <p14:tracePt t="33954" x="2667000" y="3644900"/>
          <p14:tracePt t="33982" x="2667000" y="3638550"/>
          <p14:tracePt t="34045" x="2667000" y="3632200"/>
          <p14:tracePt t="34061" x="2667000" y="3619500"/>
          <p14:tracePt t="34069" x="2673350" y="3613150"/>
          <p14:tracePt t="34077" x="2686050" y="3613150"/>
          <p14:tracePt t="34086" x="2698750" y="3600450"/>
          <p14:tracePt t="34103" x="2730500" y="3587750"/>
          <p14:tracePt t="34121" x="2755900" y="3575050"/>
          <p14:tracePt t="34136" x="2787650" y="3562350"/>
          <p14:tracePt t="34153" x="2813050" y="3556000"/>
          <p14:tracePt t="34170" x="2863850" y="3549650"/>
          <p14:tracePt t="34188" x="2895600" y="3536950"/>
          <p14:tracePt t="34188" x="2914650" y="3536950"/>
          <p14:tracePt t="34203" x="2927350" y="3536950"/>
          <p14:tracePt t="34220" x="2971800" y="3536950"/>
          <p14:tracePt t="34221" x="2990850" y="3536950"/>
          <p14:tracePt t="34237" x="3079750" y="3536950"/>
          <p14:tracePt t="34254" x="3200400" y="3536950"/>
          <p14:tracePt t="34270" x="3321050" y="3536950"/>
          <p14:tracePt t="34287" x="3403600" y="3530600"/>
          <p14:tracePt t="34303" x="3422650" y="3517900"/>
          <p14:tracePt t="34501" x="3429000" y="3517900"/>
          <p14:tracePt t="34525" x="3435350" y="3517900"/>
          <p14:tracePt t="34533" x="3435350" y="3524250"/>
          <p14:tracePt t="34541" x="3441700" y="3536950"/>
          <p14:tracePt t="34554" x="3441700" y="3543300"/>
          <p14:tracePt t="34571" x="3441700" y="3562350"/>
          <p14:tracePt t="34587" x="3441700" y="3581400"/>
          <p14:tracePt t="34604" x="3441700" y="3594100"/>
          <p14:tracePt t="34621" x="3441700" y="3613150"/>
          <p14:tracePt t="34639" x="3435350" y="3632200"/>
          <p14:tracePt t="34654" x="3422650" y="3638550"/>
          <p14:tracePt t="34671" x="3403600" y="3651250"/>
          <p14:tracePt t="34687" x="3390900" y="3657600"/>
          <p14:tracePt t="34705" x="3371850" y="3663950"/>
          <p14:tracePt t="34721" x="3327400" y="3670300"/>
          <p14:tracePt t="34737" x="3276600" y="3670300"/>
          <p14:tracePt t="34754" x="3219450" y="3676650"/>
          <p14:tracePt t="34772" x="3175000" y="3676650"/>
          <p14:tracePt t="34787" x="3162300" y="3676650"/>
          <p14:tracePt t="34804" x="3155950" y="3676650"/>
          <p14:tracePt t="34821" x="3136900" y="3676650"/>
          <p14:tracePt t="34839" x="3117850" y="3676650"/>
          <p14:tracePt t="34854" x="3079750" y="3676650"/>
          <p14:tracePt t="34871" x="3060700" y="3676650"/>
          <p14:tracePt t="34888" x="3048000" y="3676650"/>
          <p14:tracePt t="34905" x="3048000" y="3683000"/>
          <p14:tracePt t="34925" x="3035300" y="3683000"/>
          <p14:tracePt t="34937" x="3022600" y="3683000"/>
          <p14:tracePt t="34954" x="2965450" y="3683000"/>
          <p14:tracePt t="34972" x="2908300" y="3683000"/>
          <p14:tracePt t="34988" x="2870200" y="3683000"/>
          <p14:tracePt t="35004" x="2857500" y="3683000"/>
          <p14:tracePt t="35061" x="2851150" y="3683000"/>
          <p14:tracePt t="35069" x="2844800" y="3676650"/>
          <p14:tracePt t="35077" x="2844800" y="3670300"/>
          <p14:tracePt t="35088" x="2838450" y="3657600"/>
          <p14:tracePt t="35104" x="2832100" y="3632200"/>
          <p14:tracePt t="35121" x="2825750" y="3600450"/>
          <p14:tracePt t="35139" x="2825750" y="3543300"/>
          <p14:tracePt t="35154" x="2825750" y="3492500"/>
          <p14:tracePt t="35171" x="2825750" y="3460750"/>
          <p14:tracePt t="35187" x="2825750" y="3441700"/>
          <p14:tracePt t="35205" x="2895600" y="3403600"/>
          <p14:tracePt t="35221" x="2997200" y="3390900"/>
          <p14:tracePt t="35237" x="3105150" y="3390900"/>
          <p14:tracePt t="35254" x="3175000" y="3390900"/>
          <p14:tracePt t="35272" x="3206750" y="3397250"/>
          <p14:tracePt t="35287" x="3225800" y="3409950"/>
          <p14:tracePt t="35304" x="3251200" y="3454400"/>
          <p14:tracePt t="35321" x="3270250" y="3492500"/>
          <p14:tracePt t="35339" x="3295650" y="3530600"/>
          <p14:tracePt t="35354" x="3295650" y="3562350"/>
          <p14:tracePt t="35371" x="3295650" y="3581400"/>
          <p14:tracePt t="35388" x="3295650" y="3600450"/>
          <p14:tracePt t="35406" x="3289300" y="3619500"/>
          <p14:tracePt t="35421" x="3270250" y="3638550"/>
          <p14:tracePt t="35438" x="3244850" y="3663950"/>
          <p14:tracePt t="35454" x="3206750" y="3676650"/>
          <p14:tracePt t="35472" x="3143250" y="3695700"/>
          <p14:tracePt t="35488" x="3086100" y="3708400"/>
          <p14:tracePt t="35505" x="3028950" y="3714750"/>
          <p14:tracePt t="35521" x="2971800" y="3721100"/>
          <p14:tracePt t="35539" x="2940050" y="3721100"/>
          <p14:tracePt t="35554" x="2895600" y="3721100"/>
          <p14:tracePt t="35571" x="2863850" y="3714750"/>
          <p14:tracePt t="35588" x="2819400" y="3708400"/>
          <p14:tracePt t="35606" x="2794000" y="3702050"/>
          <p14:tracePt t="35622" x="2787650" y="3695700"/>
          <p14:tracePt t="35638" x="2781300" y="3695700"/>
          <p14:tracePt t="35661" x="2768600" y="3689350"/>
          <p14:tracePt t="35677" x="2762250" y="3689350"/>
          <p14:tracePt t="35688" x="2749550" y="3683000"/>
          <p14:tracePt t="35704" x="2749550" y="3676650"/>
          <p14:tracePt t="35721" x="2743200" y="3670300"/>
          <p14:tracePt t="35739" x="2730500" y="3644900"/>
          <p14:tracePt t="35755" x="2717800" y="3587750"/>
          <p14:tracePt t="35772" x="2717800" y="3549650"/>
          <p14:tracePt t="35773" x="2717800" y="3530600"/>
          <p14:tracePt t="35788" x="2717800" y="3517900"/>
          <p14:tracePt t="35806" x="2736850" y="3486150"/>
          <p14:tracePt t="35821" x="2800350" y="3448050"/>
          <p14:tracePt t="35838" x="2908300" y="3422650"/>
          <p14:tracePt t="35855" x="2997200" y="3422650"/>
          <p14:tracePt t="35873" x="3067050" y="3422650"/>
          <p14:tracePt t="35888" x="3092450" y="3422650"/>
          <p14:tracePt t="35905" x="3117850" y="3441700"/>
          <p14:tracePt t="35922" x="3155950" y="3486150"/>
          <p14:tracePt t="35939" x="3187700" y="3524250"/>
          <p14:tracePt t="35955" x="3206750" y="3549650"/>
          <p14:tracePt t="35972" x="3206750" y="3562350"/>
          <p14:tracePt t="35988" x="3213100" y="3568700"/>
          <p14:tracePt t="36006" x="3213100" y="3581400"/>
          <p14:tracePt t="36021" x="3213100" y="3594100"/>
          <p14:tracePt t="36038" x="3213100" y="3606800"/>
          <p14:tracePt t="36055" x="3213100" y="3625850"/>
          <p14:tracePt t="36073" x="3206750" y="3644900"/>
          <p14:tracePt t="36089" x="3187700" y="3663950"/>
          <p14:tracePt t="36106" x="3168650" y="3683000"/>
          <p14:tracePt t="36122" x="3162300" y="3695700"/>
          <p14:tracePt t="36139" x="3149600" y="3714750"/>
          <p14:tracePt t="36155" x="3143250" y="3727450"/>
          <p14:tracePt t="36172" x="3136900" y="3727450"/>
          <p14:tracePt t="36189" x="3130550" y="3740150"/>
          <p14:tracePt t="36207" x="3124200" y="3746500"/>
          <p14:tracePt t="36222" x="3105150" y="3746500"/>
          <p14:tracePt t="36238" x="3073400" y="3765550"/>
          <p14:tracePt t="36255" x="3028950" y="3784600"/>
          <p14:tracePt t="36272" x="2978150" y="3810000"/>
          <p14:tracePt t="36290" x="2914650" y="3829050"/>
          <p14:tracePt t="36306" x="2851150" y="3841750"/>
          <p14:tracePt t="36322" x="2762250" y="3873500"/>
          <p14:tracePt t="36338" x="2698750" y="3892550"/>
          <p14:tracePt t="36356" x="2641600" y="3905250"/>
          <p14:tracePt t="36372" x="2597150" y="3911600"/>
          <p14:tracePt t="36373" x="2578100" y="3930650"/>
          <p14:tracePt t="36389" x="2546350" y="3930650"/>
          <p14:tracePt t="36406" x="2514600" y="3943350"/>
          <p14:tracePt t="36423" x="2476500" y="3956050"/>
          <p14:tracePt t="36439" x="2444750" y="3956050"/>
          <p14:tracePt t="36455" x="2432050" y="3962400"/>
          <p14:tracePt t="36526" x="2419350" y="3962400"/>
          <p14:tracePt t="36533" x="2413000" y="3968750"/>
          <p14:tracePt t="36541" x="2406650" y="3968750"/>
          <p14:tracePt t="36556" x="2400300" y="3968750"/>
          <p14:tracePt t="36572" x="2381250" y="3975100"/>
          <p14:tracePt t="36589" x="2374900" y="3975100"/>
          <p14:tracePt t="36607" x="2368550" y="3975100"/>
          <p14:tracePt t="36622" x="2355850" y="3987800"/>
          <p14:tracePt t="36639" x="2349500" y="3987800"/>
          <p14:tracePt t="36656" x="2336800" y="3987800"/>
          <p14:tracePt t="36673" x="2324100" y="3994150"/>
          <p14:tracePt t="36689" x="2311400" y="3994150"/>
          <p14:tracePt t="36706" x="2298700" y="3994150"/>
          <p14:tracePt t="36722" x="2292350" y="3994150"/>
          <p14:tracePt t="36765" x="2286000" y="3994150"/>
          <p14:tracePt t="36773" x="2273300" y="3994150"/>
          <p14:tracePt t="36781" x="2260600" y="3981450"/>
          <p14:tracePt t="36789" x="2247900" y="3962400"/>
          <p14:tracePt t="36807" x="2228850" y="3924300"/>
          <p14:tracePt t="36822" x="2216150" y="3898900"/>
          <p14:tracePt t="36839" x="2209800" y="3867150"/>
          <p14:tracePt t="36856" x="2209800" y="3822700"/>
          <p14:tracePt t="36874" x="2209800" y="3771900"/>
          <p14:tracePt t="36889" x="2209800" y="3714750"/>
          <p14:tracePt t="36906" x="2209800" y="3689350"/>
          <p14:tracePt t="36923" x="2216150" y="3670300"/>
          <p14:tracePt t="36941" x="2235200" y="3663950"/>
          <p14:tracePt t="36956" x="2254250" y="3651250"/>
          <p14:tracePt t="36973" x="2336800" y="3651250"/>
          <p14:tracePt t="36989" x="2400300" y="3651250"/>
          <p14:tracePt t="37007" x="2432050" y="3651250"/>
          <p14:tracePt t="37023" x="2451100" y="3657600"/>
          <p14:tracePt t="37039" x="2463800" y="3676650"/>
          <p14:tracePt t="37056" x="2482850" y="3708400"/>
          <p14:tracePt t="37074" x="2489200" y="3733800"/>
          <p14:tracePt t="37089" x="2501900" y="3746500"/>
          <p14:tracePt t="37106" x="2501900" y="3765550"/>
          <p14:tracePt t="37123" x="2501900" y="3784600"/>
          <p14:tracePt t="37140" x="2501900" y="3803650"/>
          <p14:tracePt t="37156" x="2501900" y="3829050"/>
          <p14:tracePt t="37157" x="2501900" y="3848100"/>
          <p14:tracePt t="37173" x="2489200" y="3867150"/>
          <p14:tracePt t="37189" x="2476500" y="3898900"/>
          <p14:tracePt t="37207" x="2457450" y="3917950"/>
          <p14:tracePt t="37223" x="2438400" y="3937000"/>
          <p14:tracePt t="37239" x="2419350" y="3949700"/>
          <p14:tracePt t="37256" x="2406650" y="3956050"/>
          <p14:tracePt t="37274" x="2393950" y="3968750"/>
          <p14:tracePt t="37290" x="2387600" y="3968750"/>
          <p14:tracePt t="37306" x="2374900" y="3975100"/>
          <p14:tracePt t="37323" x="2368550" y="3975100"/>
          <p14:tracePt t="37341" x="2355850" y="3975100"/>
          <p14:tracePt t="37357" x="2349500" y="3975100"/>
          <p14:tracePt t="37373" x="2330450" y="3975100"/>
          <p14:tracePt t="37390" x="2311400" y="3975100"/>
          <p14:tracePt t="37408" x="2279650" y="3975100"/>
          <p14:tracePt t="37423" x="2260600" y="3975100"/>
          <p14:tracePt t="37440" x="2254250" y="3968750"/>
          <p14:tracePt t="37461" x="2247900" y="3968750"/>
          <p14:tracePt t="37477" x="2241550" y="3962400"/>
          <p14:tracePt t="37490" x="2235200" y="3962400"/>
          <p14:tracePt t="37507" x="2228850" y="3949700"/>
          <p14:tracePt t="37523" x="2216150" y="3924300"/>
          <p14:tracePt t="37541" x="2197100" y="3873500"/>
          <p14:tracePt t="37557" x="2197100" y="3854450"/>
          <p14:tracePt t="37573" x="2190750" y="3835400"/>
          <p14:tracePt t="37590" x="2184400" y="3822700"/>
          <p14:tracePt t="37608" x="2184400" y="3816350"/>
          <p14:tracePt t="37623" x="2184400" y="3803650"/>
          <p14:tracePt t="37640" x="2184400" y="3784600"/>
          <p14:tracePt t="37656" x="2184400" y="3765550"/>
          <p14:tracePt t="37674" x="2190750" y="3740150"/>
          <p14:tracePt t="37690" x="2209800" y="3727450"/>
          <p14:tracePt t="37707" x="2228850" y="3714750"/>
          <p14:tracePt t="37724" x="2247900" y="3708400"/>
          <p14:tracePt t="37726" x="2254250" y="3708400"/>
          <p14:tracePt t="37741" x="2273300" y="3708400"/>
          <p14:tracePt t="37757" x="2286000" y="3708400"/>
          <p14:tracePt t="37757" x="2292350" y="3708400"/>
          <p14:tracePt t="37773" x="2305050" y="3708400"/>
          <p14:tracePt t="37790" x="2324100" y="3708400"/>
          <p14:tracePt t="37808" x="2330450" y="3714750"/>
          <p14:tracePt t="37823" x="2355850" y="3733800"/>
          <p14:tracePt t="37840" x="2381250" y="3752850"/>
          <p14:tracePt t="37857" x="2387600" y="3765550"/>
          <p14:tracePt t="37877" x="2393950" y="3771900"/>
          <p14:tracePt t="37925" x="2393950" y="3778250"/>
          <p14:tracePt t="37941" x="2393950" y="3790950"/>
          <p14:tracePt t="37950" x="2400300" y="3797300"/>
          <p14:tracePt t="37957" x="2400300" y="3803650"/>
          <p14:tracePt t="37973" x="2400300" y="3829050"/>
          <p14:tracePt t="37990" x="2400300" y="3835400"/>
          <p14:tracePt t="38008" x="2400300" y="3860800"/>
          <p14:tracePt t="38025" x="2400300" y="3879850"/>
          <p14:tracePt t="38040" x="2400300" y="3898900"/>
          <p14:tracePt t="38057" x="2400300" y="3917950"/>
          <p14:tracePt t="38074" x="2400300" y="3924300"/>
          <p14:tracePt t="38091" x="2400300" y="3937000"/>
          <p14:tracePt t="38107" x="2393950" y="3937000"/>
          <p14:tracePt t="38124" x="2393950" y="3943350"/>
          <p14:tracePt t="38838" x="2393950" y="3956050"/>
          <p14:tracePt t="38845" x="2393950" y="3968750"/>
          <p14:tracePt t="38862" x="2393950" y="3975100"/>
          <p14:tracePt t="38878" x="2400300" y="3987800"/>
          <p14:tracePt t="38886" x="2400300" y="3994150"/>
          <p14:tracePt t="38894" x="2406650" y="4000500"/>
          <p14:tracePt t="38909" x="2406650" y="4006850"/>
          <p14:tracePt t="38925" x="2413000" y="4019550"/>
          <p14:tracePt t="38925" x="2419350" y="4025900"/>
          <p14:tracePt t="38941" x="2419350" y="4032250"/>
          <p14:tracePt t="38958" x="2425700" y="4044950"/>
          <p14:tracePt t="38976" x="2432050" y="4064000"/>
          <p14:tracePt t="38991" x="2438400" y="4070350"/>
          <p14:tracePt t="39008" x="2444750" y="4083050"/>
          <p14:tracePt t="39025" x="2457450" y="4102100"/>
          <p14:tracePt t="39042" x="2463800" y="4102100"/>
          <p14:tracePt t="39110" x="2470150" y="4114800"/>
          <p14:tracePt t="39117" x="2476500" y="4114800"/>
          <p14:tracePt t="39125" x="2476500" y="4121150"/>
          <p14:tracePt t="39141" x="2495550" y="4133850"/>
          <p14:tracePt t="39158" x="2501900" y="4133850"/>
          <p14:tracePt t="39175" x="2527300" y="4146550"/>
          <p14:tracePt t="39193" x="2540000" y="4146550"/>
          <p14:tracePt t="39208" x="2552700" y="4152900"/>
          <p14:tracePt t="39225" x="2571750" y="4165600"/>
          <p14:tracePt t="39241" x="2578100" y="4171950"/>
          <p14:tracePt t="39259" x="2590800" y="4171950"/>
          <p14:tracePt t="39275" x="2597150" y="4178300"/>
          <p14:tracePt t="39291" x="2616200" y="4184650"/>
          <p14:tracePt t="39308" x="2641600" y="4197350"/>
          <p14:tracePt t="39326" x="2667000" y="4203700"/>
          <p14:tracePt t="39342" x="2692400" y="4222750"/>
          <p14:tracePt t="39358" x="2705100" y="4229100"/>
          <p14:tracePt t="39375" x="2711450" y="4229100"/>
          <p14:tracePt t="39393" x="2730500" y="4235450"/>
          <p14:tracePt t="39408" x="2749550" y="4241800"/>
          <p14:tracePt t="39425" x="2762250" y="4241800"/>
          <p14:tracePt t="39442" x="2787650" y="4248150"/>
          <p14:tracePt t="39459" x="2800350" y="4260850"/>
          <p14:tracePt t="39475" x="2813050" y="4260850"/>
          <p14:tracePt t="39492" x="2819400" y="4267200"/>
          <p14:tracePt t="39508" x="2825750" y="4273550"/>
          <p14:tracePt t="39526" x="2838450" y="4273550"/>
          <p14:tracePt t="39542" x="2844800" y="4273550"/>
          <p14:tracePt t="39558" x="2851150" y="4273550"/>
          <p14:tracePt t="40189" x="2832100" y="4273550"/>
          <p14:tracePt t="40197" x="2813050" y="4273550"/>
          <p14:tracePt t="40206" x="2800350" y="4273550"/>
          <p14:tracePt t="40214" x="2794000" y="4273550"/>
          <p14:tracePt t="40226" x="2787650" y="4273550"/>
          <p14:tracePt t="40242" x="2774950" y="4273550"/>
          <p14:tracePt t="40486" x="2794000" y="4273550"/>
          <p14:tracePt t="40494" x="2800350" y="4273550"/>
          <p14:tracePt t="40501" x="2813050" y="4273550"/>
          <p14:tracePt t="40509" x="2838450" y="4273550"/>
          <p14:tracePt t="40526" x="2870200" y="4273550"/>
          <p14:tracePt t="40543" x="2876550" y="4273550"/>
          <p14:tracePt t="40566" x="2882900" y="4273550"/>
          <p14:tracePt t="40742" x="2882900" y="4279900"/>
          <p14:tracePt t="40758" x="2876550" y="4279900"/>
          <p14:tracePt t="40766" x="2857500" y="4279900"/>
          <p14:tracePt t="40776" x="2838450" y="4279900"/>
          <p14:tracePt t="40793" x="2794000" y="4279900"/>
          <p14:tracePt t="40811" x="2768600" y="4279900"/>
          <p14:tracePt t="40826" x="2755900" y="4279900"/>
          <p14:tracePt t="40854" x="2749550" y="4279900"/>
          <p14:tracePt t="40862" x="2730500" y="4273550"/>
          <p14:tracePt t="40877" x="2705100" y="4260850"/>
          <p14:tracePt t="40893" x="2679700" y="4248150"/>
          <p14:tracePt t="40910" x="2673350" y="4248150"/>
          <p14:tracePt t="40926" x="2667000" y="4241800"/>
          <p14:tracePt t="40944" x="2660650" y="4229100"/>
          <p14:tracePt t="40960" x="2654300" y="4203700"/>
          <p14:tracePt t="40976" x="2647950" y="4178300"/>
          <p14:tracePt t="40993" x="2641600" y="4159250"/>
          <p14:tracePt t="41011" x="2641600" y="4146550"/>
          <p14:tracePt t="41026" x="2641600" y="4140200"/>
          <p14:tracePt t="41043" x="2641600" y="4133850"/>
          <p14:tracePt t="41060" x="2641600" y="4121150"/>
          <p14:tracePt t="41078" x="2660650" y="4076700"/>
          <p14:tracePt t="41093" x="2698750" y="4025900"/>
          <p14:tracePt t="41110" x="2736850" y="3981450"/>
          <p14:tracePt t="41126" x="2774950" y="3949700"/>
          <p14:tracePt t="41144" x="2800350" y="3949700"/>
          <p14:tracePt t="41160" x="2851150" y="3949700"/>
          <p14:tracePt t="41177" x="2889250" y="3949700"/>
          <p14:tracePt t="41194" x="2940050" y="3962400"/>
          <p14:tracePt t="41211" x="2959100" y="3975100"/>
          <p14:tracePt t="41227" x="2978150" y="4000500"/>
          <p14:tracePt t="41243" x="3003550" y="4032250"/>
          <p14:tracePt t="41260" x="3022600" y="4076700"/>
          <p14:tracePt t="41278" x="3028950" y="4114800"/>
          <p14:tracePt t="41294" x="3035300" y="4127500"/>
          <p14:tracePt t="41310" x="3035300" y="4146550"/>
          <p14:tracePt t="41327" x="3035300" y="4165600"/>
          <p14:tracePt t="41344" x="3016250" y="4191000"/>
          <p14:tracePt t="41360" x="2997200" y="4216400"/>
          <p14:tracePt t="41377" x="2965450" y="4248150"/>
          <p14:tracePt t="41393" x="2927350" y="4279900"/>
          <p14:tracePt t="41411" x="2876550" y="4324350"/>
          <p14:tracePt t="41427" x="2825750" y="4356100"/>
          <p14:tracePt t="41444" x="2762250" y="4400550"/>
          <p14:tracePt t="41460" x="2724150" y="4425950"/>
          <p14:tracePt t="41478" x="2692400" y="4451350"/>
          <p14:tracePt t="41494" x="2686050" y="4464050"/>
          <p14:tracePt t="41510" x="2679700" y="4470400"/>
          <p14:tracePt t="41527" x="2673350" y="4476750"/>
          <p14:tracePt t="41545" x="2660650" y="4483100"/>
          <p14:tracePt t="41560" x="2641600" y="4495800"/>
          <p14:tracePt t="41577" x="2622550" y="4508500"/>
          <p14:tracePt t="41594" x="2590800" y="4533900"/>
          <p14:tracePt t="41611" x="2571750" y="4552950"/>
          <p14:tracePt t="41627" x="2559050" y="4559300"/>
          <p14:tracePt t="41644" x="2546350" y="4565650"/>
          <p14:tracePt t="41702" x="2540000" y="4572000"/>
          <p14:tracePt t="41709" x="2533650" y="4572000"/>
          <p14:tracePt t="41717" x="2520950" y="4572000"/>
          <p14:tracePt t="41727" x="2508250" y="4572000"/>
          <p14:tracePt t="41744" x="2476500" y="4572000"/>
          <p14:tracePt t="41760" x="2457450" y="4572000"/>
          <p14:tracePt t="41778" x="2438400" y="4572000"/>
          <p14:tracePt t="41794" x="2432050" y="4572000"/>
          <p14:tracePt t="41810" x="2413000" y="4572000"/>
          <p14:tracePt t="41827" x="2381250" y="4572000"/>
          <p14:tracePt t="41845" x="2362200" y="4565650"/>
          <p14:tracePt t="41846" x="2349500" y="4565650"/>
          <p14:tracePt t="41861" x="2330450" y="4559300"/>
          <p14:tracePt t="41878" x="2311400" y="4552950"/>
          <p14:tracePt t="41894" x="2305050" y="4552950"/>
          <p14:tracePt t="41911" x="2286000" y="4546600"/>
          <p14:tracePt t="41927" x="2273300" y="4533900"/>
          <p14:tracePt t="41944" x="2247900" y="4521200"/>
          <p14:tracePt t="41961" x="2241550" y="4514850"/>
          <p14:tracePt t="41978" x="2235200" y="4514850"/>
          <p14:tracePt t="41994" x="2228850" y="4508500"/>
          <p14:tracePt t="42011" x="2216150" y="4495800"/>
          <p14:tracePt t="42027" x="2209800" y="4476750"/>
          <p14:tracePt t="42045" x="2197100" y="4464050"/>
          <p14:tracePt t="42046" x="2197100" y="4457700"/>
          <p14:tracePt t="42061" x="2190750" y="4451350"/>
          <p14:tracePt t="42077" x="2190750" y="4445000"/>
          <p14:tracePt t="42094" x="2184400" y="4432300"/>
          <p14:tracePt t="42112" x="2178050" y="4413250"/>
          <p14:tracePt t="42127" x="2178050" y="4394200"/>
          <p14:tracePt t="42144" x="2178050" y="4375150"/>
          <p14:tracePt t="42161" x="2178050" y="4368800"/>
          <p14:tracePt t="42179" x="2178050" y="4356100"/>
          <p14:tracePt t="42194" x="2178050" y="4343400"/>
          <p14:tracePt t="42211" x="2178050" y="4324350"/>
          <p14:tracePt t="42227" x="2178050" y="4298950"/>
          <p14:tracePt t="42245" x="2190750" y="4279900"/>
          <p14:tracePt t="42261" x="2197100" y="4273550"/>
          <p14:tracePt t="42278" x="2235200" y="4254500"/>
          <p14:tracePt t="42294" x="2266950" y="4241800"/>
          <p14:tracePt t="42312" x="2317750" y="4229100"/>
          <p14:tracePt t="42328" x="2355850" y="4216400"/>
          <p14:tracePt t="42344" x="2419350" y="4216400"/>
          <p14:tracePt t="42361" x="2495550" y="4216400"/>
          <p14:tracePt t="42379" x="2578100" y="4216400"/>
          <p14:tracePt t="42394" x="2622550" y="4222750"/>
          <p14:tracePt t="42411" x="2647950" y="4235450"/>
          <p14:tracePt t="42428" x="2667000" y="4241800"/>
          <p14:tracePt t="42446" x="2686050" y="4260850"/>
          <p14:tracePt t="42461" x="2698750" y="4273550"/>
          <p14:tracePt t="42478" x="2724150" y="4292600"/>
          <p14:tracePt t="42494" x="2724150" y="4305300"/>
          <p14:tracePt t="42512" x="2730500" y="4311650"/>
          <p14:tracePt t="42528" x="2730500" y="4318000"/>
          <p14:tracePt t="42544" x="2736850" y="4337050"/>
          <p14:tracePt t="42561" x="2743200" y="4362450"/>
          <p14:tracePt t="42579" x="2743200" y="4387850"/>
          <p14:tracePt t="42595" x="2743200" y="4400550"/>
          <p14:tracePt t="42611" x="2743200" y="4413250"/>
          <p14:tracePt t="42628" x="2743200" y="4425950"/>
          <p14:tracePt t="42630" x="2736850" y="4438650"/>
          <p14:tracePt t="42646" x="2730500" y="4457700"/>
          <p14:tracePt t="42661" x="2730500" y="4464050"/>
          <p14:tracePt t="42662" x="2724150" y="4470400"/>
          <p14:tracePt t="42678" x="2717800" y="4483100"/>
          <p14:tracePt t="42694" x="2711450" y="4489450"/>
          <p14:tracePt t="42712" x="2692400" y="4502150"/>
          <p14:tracePt t="42728" x="2660650" y="4508500"/>
          <p14:tracePt t="42745" x="2622550" y="4521200"/>
          <p14:tracePt t="42761" x="2597150" y="4527550"/>
          <p14:tracePt t="42779" x="2584450" y="4533900"/>
          <p14:tracePt t="42795" x="2571750" y="4533900"/>
          <p14:tracePt t="42811" x="2559050" y="4540250"/>
          <p14:tracePt t="42828" x="2546350" y="4546600"/>
          <p14:tracePt t="42846" x="2489200" y="4546600"/>
          <p14:tracePt t="42862" x="2470150" y="4546600"/>
          <p14:tracePt t="42878" x="2457450" y="4546600"/>
          <p14:tracePt t="42918" x="2451100" y="4546600"/>
          <p14:tracePt t="42926" x="2438400" y="4546600"/>
          <p14:tracePt t="42934" x="2419350" y="4546600"/>
          <p14:tracePt t="42945" x="2400300" y="4546600"/>
          <p14:tracePt t="42962" x="2362200" y="4546600"/>
          <p14:tracePt t="42978" x="2349500" y="4546600"/>
          <p14:tracePt t="42996" x="2343150" y="4546600"/>
          <p14:tracePt t="43022" x="2336800" y="4540250"/>
          <p14:tracePt t="43030" x="2330450" y="4533900"/>
          <p14:tracePt t="43045" x="2317750" y="4521200"/>
          <p14:tracePt t="43063" x="2292350" y="4489450"/>
          <p14:tracePt t="43094" x="2292350" y="4483100"/>
          <p14:tracePt t="43102" x="2286000" y="4470400"/>
          <p14:tracePt t="43118" x="2279650" y="4457700"/>
          <p14:tracePt t="43129" x="2279650" y="4451350"/>
          <p14:tracePt t="43145" x="2279650" y="4425950"/>
          <p14:tracePt t="43162" x="2279650" y="4406900"/>
          <p14:tracePt t="43179" x="2279650" y="4394200"/>
          <p14:tracePt t="43196" x="2279650" y="4368800"/>
          <p14:tracePt t="43212" x="2279650" y="4356100"/>
          <p14:tracePt t="43228" x="2279650" y="4343400"/>
          <p14:tracePt t="43245" x="2286000" y="4324350"/>
          <p14:tracePt t="43247" x="2286000" y="4311650"/>
          <p14:tracePt t="43263" x="2298700" y="4286250"/>
          <p14:tracePt t="43279" x="2305050" y="4279900"/>
          <p14:tracePt t="43296" x="2311400" y="4273550"/>
          <p14:tracePt t="43312" x="2330450" y="4260850"/>
          <p14:tracePt t="43330" x="2349500" y="4254500"/>
          <p14:tracePt t="43345" x="2362200" y="4254500"/>
          <p14:tracePt t="43362" x="2374900" y="4248150"/>
          <p14:tracePt t="43379" x="2400300" y="4248150"/>
          <p14:tracePt t="43397" x="2432050" y="4248150"/>
          <p14:tracePt t="43412" x="2476500" y="4248150"/>
          <p14:tracePt t="43429" x="2508250" y="4248150"/>
          <p14:tracePt t="43445" x="2520950" y="4248150"/>
          <p14:tracePt t="43463" x="2546350" y="4254500"/>
          <p14:tracePt t="43479" x="2584450" y="4279900"/>
          <p14:tracePt t="43496" x="2622550" y="4298950"/>
          <p14:tracePt t="43512" x="2647950" y="4318000"/>
          <p14:tracePt t="43530" x="2654300" y="4318000"/>
          <p14:tracePt t="43550" x="2654300" y="4324350"/>
          <p14:tracePt t="43562" x="2660650" y="4330700"/>
          <p14:tracePt t="43579" x="2667000" y="4349750"/>
          <p14:tracePt t="43597" x="2673350" y="4375150"/>
          <p14:tracePt t="43612" x="2673350" y="4394200"/>
          <p14:tracePt t="43629" x="2673350" y="4406900"/>
          <p14:tracePt t="43630" x="2673350" y="4413250"/>
          <p14:tracePt t="43646" x="2673350" y="4425950"/>
          <p14:tracePt t="43663" x="2673350" y="4438650"/>
          <p14:tracePt t="43679" x="2673350" y="4445000"/>
          <p14:tracePt t="43695" x="2673350" y="4457700"/>
          <p14:tracePt t="43712" x="2673350" y="4464050"/>
          <p14:tracePt t="43731" x="2667000" y="4476750"/>
          <p14:tracePt t="43746" x="2654300" y="4495800"/>
          <p14:tracePt t="43763" x="2647950" y="4502150"/>
          <p14:tracePt t="43779" x="2628900" y="4514850"/>
          <p14:tracePt t="43797" x="2616200" y="4514850"/>
          <p14:tracePt t="43798" x="2616200" y="4521200"/>
          <p14:tracePt t="43812" x="2609850" y="4521200"/>
          <p14:tracePt t="43829" x="2597150" y="4527550"/>
          <p14:tracePt t="43830" x="2590800" y="4527550"/>
          <p14:tracePt t="43846" x="2571750" y="4533900"/>
          <p14:tracePt t="43863" x="2546350" y="4533900"/>
          <p14:tracePt t="43879" x="2508250" y="4533900"/>
          <p14:tracePt t="43896" x="2482850" y="4546600"/>
          <p14:tracePt t="43912" x="2463800" y="4546600"/>
          <p14:tracePt t="43930" x="2457450" y="4546600"/>
          <p14:tracePt t="43966" x="2451100" y="4546600"/>
          <p14:tracePt t="43974" x="2432050" y="4546600"/>
          <p14:tracePt t="43983" x="2419350" y="4546600"/>
          <p14:tracePt t="43996" x="2393950" y="4546600"/>
          <p14:tracePt t="44013" x="2368550" y="4540250"/>
          <p14:tracePt t="44029" x="2362200" y="4540250"/>
          <p14:tracePt t="44070" x="2355850" y="4540250"/>
          <p14:tracePt t="44078" x="2349500" y="4540250"/>
          <p14:tracePt t="44086" x="2343150" y="4533900"/>
          <p14:tracePt t="44096" x="2336800" y="4521200"/>
          <p14:tracePt t="44112" x="2330450" y="4521200"/>
          <p14:tracePt t="44129" x="2317750" y="4514850"/>
          <p14:tracePt t="44150" x="2311400" y="4508500"/>
          <p14:tracePt t="44163" x="2311400" y="4502150"/>
          <p14:tracePt t="44179" x="2298700" y="4483100"/>
          <p14:tracePt t="44196" x="2279650" y="4457700"/>
          <p14:tracePt t="44214" x="2273300" y="4438650"/>
          <p14:tracePt t="44229" x="2266950" y="4432300"/>
          <p14:tracePt t="44247" x="2266950" y="4425950"/>
          <p14:tracePt t="44263" x="2266950" y="4419600"/>
          <p14:tracePt t="44280" x="2266950" y="4406900"/>
          <p14:tracePt t="44296" x="2266950" y="4387850"/>
          <p14:tracePt t="44313" x="2260600" y="4375150"/>
          <p14:tracePt t="44330" x="2260600" y="4362450"/>
          <p14:tracePt t="44347" x="2260600" y="4356100"/>
          <p14:tracePt t="44366" x="2260600" y="4349750"/>
          <p14:tracePt t="44380" x="2260600" y="4343400"/>
          <p14:tracePt t="44396" x="2260600" y="4337050"/>
          <p14:tracePt t="44414" x="2260600" y="4311650"/>
          <p14:tracePt t="44430" x="2266950" y="4298950"/>
          <p14:tracePt t="44446" x="2266950" y="4292600"/>
          <p14:tracePt t="44463" x="2279650" y="4279900"/>
          <p14:tracePt t="44480" x="2286000" y="4273550"/>
          <p14:tracePt t="44497" x="2292350" y="4273550"/>
          <p14:tracePt t="44513" x="2298700" y="4273550"/>
          <p14:tracePt t="44529" x="2311400" y="4267200"/>
          <p14:tracePt t="44547" x="2317750" y="4267200"/>
          <p14:tracePt t="44563" x="2324100" y="4260850"/>
          <p14:tracePt t="44598" x="2330450" y="4260850"/>
          <p14:tracePt t="44630" x="2336800" y="4260850"/>
          <p14:tracePt t="44638" x="2343150" y="4260850"/>
          <p14:tracePt t="44646" x="2349500" y="4260850"/>
          <p14:tracePt t="44663" x="2368550" y="4260850"/>
          <p14:tracePt t="44680" x="2387600" y="4260850"/>
          <p14:tracePt t="44697" x="2406650" y="4260850"/>
          <p14:tracePt t="44714" x="2425700" y="4260850"/>
          <p14:tracePt t="44730" x="2451100" y="4260850"/>
          <p14:tracePt t="44746" x="2470150" y="4260850"/>
          <p14:tracePt t="44764" x="2489200" y="4260850"/>
          <p14:tracePt t="44782" x="2495550" y="4260850"/>
          <p14:tracePt t="44797" x="2501900" y="4267200"/>
          <p14:tracePt t="44847" x="2508250" y="4273550"/>
          <p14:tracePt t="44879" x="2508250" y="4279900"/>
          <p14:tracePt t="44886" x="2514600" y="4286250"/>
          <p14:tracePt t="44896" x="2514600" y="4292600"/>
          <p14:tracePt t="44913" x="2514600" y="4324350"/>
          <p14:tracePt t="44931" x="2514600" y="4337050"/>
          <p14:tracePt t="44947" x="2527300" y="4362450"/>
          <p14:tracePt t="44964" x="2533650" y="4387850"/>
          <p14:tracePt t="44980" x="2533650" y="4394200"/>
          <p14:tracePt t="44998" x="2540000" y="4394200"/>
          <p14:tracePt t="45094" x="2540000" y="4400550"/>
          <p14:tracePt t="45102" x="2540000" y="4406900"/>
          <p14:tracePt t="45118" x="2527300" y="4419600"/>
          <p14:tracePt t="45134" x="2514600" y="4419600"/>
          <p14:tracePt t="45142" x="2508250" y="4425950"/>
          <p14:tracePt t="45150" x="2508250" y="4432300"/>
          <p14:tracePt t="45164" x="2501900" y="4438650"/>
          <p14:tracePt t="45180" x="2495550" y="4445000"/>
          <p14:tracePt t="45487" x="2501900" y="4425950"/>
          <p14:tracePt t="45495" x="2520950" y="4413250"/>
          <p14:tracePt t="45502" x="2540000" y="4381500"/>
          <p14:tracePt t="45514" x="2552700" y="4362450"/>
          <p14:tracePt t="45531" x="2584450" y="4324350"/>
          <p14:tracePt t="45547" x="2622550" y="4298950"/>
          <p14:tracePt t="45565" x="2654300" y="4286250"/>
          <p14:tracePt t="45581" x="2673350" y="4279900"/>
          <p14:tracePt t="45597" x="2692400" y="4273550"/>
          <p14:tracePt t="45614" x="2724150" y="4267200"/>
          <p14:tracePt t="45631" x="2743200" y="4267200"/>
          <p14:tracePt t="45647" x="2762250" y="4260850"/>
          <p14:tracePt t="45664" x="2787650" y="4254500"/>
          <p14:tracePt t="45687" x="2800350" y="4248150"/>
          <p14:tracePt t="45750" x="2806700" y="4248150"/>
          <p14:tracePt t="45766" x="2819400" y="4241800"/>
          <p14:tracePt t="45774" x="2819400" y="4235450"/>
          <p14:tracePt t="45782" x="2825750" y="4235450"/>
          <p14:tracePt t="45798" x="2838450" y="4229100"/>
          <p14:tracePt t="45814" x="2851150" y="4216400"/>
          <p14:tracePt t="46070" x="2838450" y="4216400"/>
          <p14:tracePt t="46079" x="2825750" y="4216400"/>
          <p14:tracePt t="46086" x="2819400" y="4216400"/>
          <p14:tracePt t="46098" x="2806700" y="4216400"/>
          <p14:tracePt t="46115" x="2800350" y="4216400"/>
          <p14:tracePt t="46131" x="2794000" y="4216400"/>
          <p14:tracePt t="46167" x="2787650" y="4216400"/>
          <p14:tracePt t="46182" x="2781300" y="4216400"/>
          <p14:tracePt t="46198" x="2774950" y="4210050"/>
          <p14:tracePt t="46214" x="2768600" y="4203700"/>
          <p14:tracePt t="46222" x="2768600" y="4197350"/>
          <p14:tracePt t="46231" x="2768600" y="4184650"/>
          <p14:tracePt t="46248" x="2768600" y="4171950"/>
          <p14:tracePt t="46265" x="2762250" y="4165600"/>
          <p14:tracePt t="46282" x="2762250" y="4152900"/>
          <p14:tracePt t="46298" x="2762250" y="4140200"/>
          <p14:tracePt t="46315" x="2762250" y="4133850"/>
          <p14:tracePt t="46331" x="2762250" y="4127500"/>
          <p14:tracePt t="46349" x="2762250" y="4121150"/>
          <p14:tracePt t="46365" x="2762250" y="4108450"/>
          <p14:tracePt t="46382" x="2781300" y="4089400"/>
          <p14:tracePt t="46398" x="2794000" y="4076700"/>
          <p14:tracePt t="46416" x="2806700" y="4064000"/>
          <p14:tracePt t="46431" x="2819400" y="4057650"/>
          <p14:tracePt t="46448" x="2832100" y="4051300"/>
          <p14:tracePt t="46465" x="2851150" y="4044950"/>
          <p14:tracePt t="46483" x="2882900" y="4044950"/>
          <p14:tracePt t="46498" x="2914650" y="4044950"/>
          <p14:tracePt t="46515" x="2933700" y="4044950"/>
          <p14:tracePt t="46532" x="2940050" y="4044950"/>
          <p14:tracePt t="46550" x="2946400" y="4044950"/>
          <p14:tracePt t="46567" x="2952750" y="4044950"/>
          <p14:tracePt t="46581" x="2959100" y="4044950"/>
          <p14:tracePt t="46598" x="2959100" y="4070350"/>
          <p14:tracePt t="46616" x="2959100" y="4083050"/>
          <p14:tracePt t="46632" x="2959100" y="4102100"/>
          <p14:tracePt t="46648" x="2952750" y="4121150"/>
          <p14:tracePt t="46665" x="2946400" y="4121150"/>
          <p14:tracePt t="46683" x="2946400" y="4127500"/>
          <p14:tracePt t="46698" x="2940050" y="4140200"/>
          <p14:tracePt t="46759" x="2933700" y="4140200"/>
          <p14:tracePt t="46774" x="2921000" y="4140200"/>
          <p14:tracePt t="46782" x="2908300" y="4140200"/>
          <p14:tracePt t="46790" x="2901950" y="4140200"/>
          <p14:tracePt t="46798" x="2882900" y="4146550"/>
          <p14:tracePt t="46815" x="2844800" y="4165600"/>
          <p14:tracePt t="46833" x="2781300" y="4203700"/>
          <p14:tracePt t="46848" x="2698750" y="4248150"/>
          <p14:tracePt t="46865" x="2616200" y="4292600"/>
          <p14:tracePt t="46882" x="2559050" y="4324350"/>
          <p14:tracePt t="46900" x="2514600" y="4349750"/>
          <p14:tracePt t="46916" x="2476500" y="4362450"/>
          <p14:tracePt t="46932" x="2463800" y="4375150"/>
          <p14:tracePt t="46951" x="2457450" y="4381500"/>
          <p14:tracePt t="46966" x="2451100" y="4381500"/>
          <p14:tracePt t="46982" x="2444750" y="4387850"/>
          <p14:tracePt t="46998" x="2438400" y="4400550"/>
          <p14:tracePt t="47016" x="2432050" y="4400550"/>
          <p14:tracePt t="47033" x="2425700" y="4425950"/>
          <p14:tracePt t="47049" x="2425700" y="4451350"/>
          <p14:tracePt t="47065" x="2425700" y="4457700"/>
          <p14:tracePt t="47082" x="2425700" y="4464050"/>
          <p14:tracePt t="47135" x="2425700" y="4470400"/>
          <p14:tracePt t="47222" x="2419350" y="4476750"/>
          <p14:tracePt t="47231" x="2413000" y="4476750"/>
          <p14:tracePt t="47246" x="2400300" y="4483100"/>
          <p14:tracePt t="47254" x="2393950" y="4483100"/>
          <p14:tracePt t="47270" x="2381250" y="4483100"/>
          <p14:tracePt t="47282" x="2368550" y="4483100"/>
          <p14:tracePt t="47300" x="2343150" y="4483100"/>
          <p14:tracePt t="47316" x="2324100" y="4483100"/>
          <p14:tracePt t="47343" x="2317750" y="4483100"/>
          <p14:tracePt t="47350" x="2311400" y="4483100"/>
          <p14:tracePt t="47367" x="2298700" y="4464050"/>
          <p14:tracePt t="47382" x="2292350" y="4451350"/>
          <p14:tracePt t="47399" x="2286000" y="4451350"/>
          <p14:tracePt t="47416" x="2279650" y="4445000"/>
          <p14:tracePt t="47433" x="2279650" y="4438650"/>
          <p14:tracePt t="47449" x="2279650" y="4425950"/>
          <p14:tracePt t="47466" x="2273300" y="4406900"/>
          <p14:tracePt t="47483" x="2266950" y="4394200"/>
          <p14:tracePt t="47500" x="2266950" y="4381500"/>
          <p14:tracePt t="47518" x="2266950" y="4375150"/>
          <p14:tracePt t="47532" x="2266950" y="4368800"/>
          <p14:tracePt t="47549" x="2266950" y="4362450"/>
          <p14:tracePt t="47567" x="2266950" y="4349750"/>
          <p14:tracePt t="47582" x="2279650" y="4330700"/>
          <p14:tracePt t="47599" x="2311400" y="4305300"/>
          <p14:tracePt t="47616" x="2336800" y="4298950"/>
          <p14:tracePt t="47634" x="2368550" y="4292600"/>
          <p14:tracePt t="47649" x="2393950" y="4286250"/>
          <p14:tracePt t="47666" x="2432050" y="4286250"/>
          <p14:tracePt t="47683" x="2470150" y="4286250"/>
          <p14:tracePt t="47700" x="2508250" y="4286250"/>
          <p14:tracePt t="47716" x="2533650" y="4286250"/>
          <p14:tracePt t="47733" x="2552700" y="4286250"/>
          <p14:tracePt t="47749" x="2578100" y="4286250"/>
          <p14:tracePt t="47767" x="2622550" y="4286250"/>
          <p14:tracePt t="47783" x="2647950" y="4286250"/>
          <p14:tracePt t="47800" x="2667000" y="4292600"/>
          <p14:tracePt t="47816" x="2673350" y="4292600"/>
          <p14:tracePt t="47834" x="2679700" y="4292600"/>
          <p14:tracePt t="47849" x="2679700" y="4298950"/>
          <p14:tracePt t="47866" x="2686050" y="4298950"/>
          <p14:tracePt t="47883" x="2686050" y="4305300"/>
          <p14:tracePt t="47901" x="2692400" y="4324350"/>
          <p14:tracePt t="47916" x="2692400" y="4343400"/>
          <p14:tracePt t="47933" x="2692400" y="4362450"/>
          <p14:tracePt t="47949" x="2692400" y="4381500"/>
          <p14:tracePt t="47967" x="2692400" y="4413250"/>
          <p14:tracePt t="47983" x="2686050" y="4425950"/>
          <p14:tracePt t="48000" x="2679700" y="4438650"/>
          <p14:tracePt t="48016" x="2667000" y="4457700"/>
          <p14:tracePt t="48034" x="2660650" y="4470400"/>
          <p14:tracePt t="48049" x="2647950" y="4489450"/>
          <p14:tracePt t="48066" x="2635250" y="4495800"/>
          <p14:tracePt t="48083" x="2616200" y="4508500"/>
          <p14:tracePt t="48101" x="2597150" y="4514850"/>
          <p14:tracePt t="48116" x="2578100" y="4527550"/>
          <p14:tracePt t="48133" x="2559050" y="4533900"/>
          <p14:tracePt t="48150" x="2540000" y="4533900"/>
          <p14:tracePt t="48151" x="2533650" y="4533900"/>
          <p14:tracePt t="48168" x="2508250" y="4533900"/>
          <p14:tracePt t="48183" x="2482850" y="4533900"/>
          <p14:tracePt t="48200" x="2457450" y="4533900"/>
          <p14:tracePt t="48216" x="2432050" y="4533900"/>
          <p14:tracePt t="48234" x="2393950" y="4527550"/>
          <p14:tracePt t="48250" x="2368550" y="4527550"/>
          <p14:tracePt t="48267" x="2336800" y="4508500"/>
          <p14:tracePt t="48283" x="2305050" y="4489450"/>
          <p14:tracePt t="48301" x="2298700" y="4489450"/>
          <p14:tracePt t="48317" x="2286000" y="4476750"/>
          <p14:tracePt t="48333" x="2273300" y="4464050"/>
          <p14:tracePt t="48350" x="2260600" y="4451350"/>
          <p14:tracePt t="48350" x="2254250" y="4445000"/>
          <p14:tracePt t="48368" x="2241550" y="4432300"/>
          <p14:tracePt t="48391" x="2235200" y="4413250"/>
          <p14:tracePt t="48400" x="2228850" y="4400550"/>
          <p14:tracePt t="48417" x="2228850" y="4387850"/>
          <p14:tracePt t="48435" x="2222500" y="4375150"/>
          <p14:tracePt t="48450" x="2216150" y="4368800"/>
          <p14:tracePt t="48467" x="2216150" y="4362450"/>
          <p14:tracePt t="48483" x="2216150" y="4349750"/>
          <p14:tracePt t="48501" x="2216150" y="4330700"/>
          <p14:tracePt t="48517" x="2216150" y="4318000"/>
          <p14:tracePt t="48533" x="2216150" y="4298950"/>
          <p14:tracePt t="48550" x="2235200" y="4273550"/>
          <p14:tracePt t="48568" x="2247900" y="4254500"/>
          <p14:tracePt t="48583" x="2273300" y="4248150"/>
          <p14:tracePt t="48600" x="2311400" y="4235450"/>
          <p14:tracePt t="48617" x="2362200" y="4235450"/>
          <p14:tracePt t="48634" x="2406650" y="4235450"/>
          <p14:tracePt t="48650" x="2438400" y="4235450"/>
          <p14:tracePt t="48667" x="2457450" y="4235450"/>
          <p14:tracePt t="48683" x="2489200" y="4241800"/>
          <p14:tracePt t="48701" x="2540000" y="4254500"/>
          <p14:tracePt t="48717" x="2584450" y="4279900"/>
          <p14:tracePt t="48734" x="2628900" y="4311650"/>
          <p14:tracePt t="48735" x="2647950" y="4324350"/>
          <p14:tracePt t="48750" x="2660650" y="4343400"/>
          <p14:tracePt t="48768" x="2667000" y="4362450"/>
          <p14:tracePt t="48783" x="2667000" y="4387850"/>
          <p14:tracePt t="48800" x="2673350" y="4406900"/>
          <p14:tracePt t="48817" x="2673350" y="4425950"/>
          <p14:tracePt t="48835" x="2673350" y="4451350"/>
          <p14:tracePt t="48850" x="2673350" y="4476750"/>
          <p14:tracePt t="48867" x="2641600" y="4508500"/>
          <p14:tracePt t="48884" x="2622550" y="4527550"/>
          <p14:tracePt t="48901" x="2597150" y="4540250"/>
          <p14:tracePt t="48917" x="2590800" y="4540250"/>
          <p14:tracePt t="48934" x="2578100" y="4546600"/>
          <p14:tracePt t="49007" x="2571750" y="4546600"/>
          <p14:tracePt t="49022" x="2571750" y="4540250"/>
          <p14:tracePt t="49030" x="2571750" y="4533900"/>
          <p14:tracePt t="49039" x="2571750" y="4514850"/>
          <p14:tracePt t="49050" x="2571750" y="4502150"/>
          <p14:tracePt t="49067" x="2597150" y="4438650"/>
          <p14:tracePt t="49085" x="2654300" y="4375150"/>
          <p14:tracePt t="49101" x="2698750" y="4318000"/>
          <p14:tracePt t="49117" x="2730500" y="4286250"/>
          <p14:tracePt t="49134" x="2749550" y="4273550"/>
          <p14:tracePt t="49152" x="2755900" y="4267200"/>
          <p14:tracePt t="49239" x="2755900" y="4260850"/>
          <p14:tracePt t="49263" x="2762250" y="4260850"/>
          <p14:tracePt t="49271" x="2762250" y="4254500"/>
          <p14:tracePt t="49278" x="2768600" y="4254500"/>
          <p14:tracePt t="49286" x="2768600" y="4248150"/>
          <p14:tracePt t="49301" x="2774950" y="4241800"/>
          <p14:tracePt t="49319" x="2781300" y="4216400"/>
          <p14:tracePt t="49399" x="2781300" y="4210050"/>
          <p14:tracePt t="49414" x="2774950" y="4210050"/>
          <p14:tracePt t="49422" x="2768600" y="4210050"/>
          <p14:tracePt t="49430" x="2762250" y="4210050"/>
          <p14:tracePt t="49438" x="2743200" y="4210050"/>
          <p14:tracePt t="49451" x="2730500" y="4210050"/>
          <p14:tracePt t="49469" x="2705100" y="4210050"/>
          <p14:tracePt t="50015" x="2755900" y="4210050"/>
          <p14:tracePt t="50022" x="2825750" y="4210050"/>
          <p14:tracePt t="50031" x="2882900" y="4210050"/>
          <p14:tracePt t="50038" x="2933700" y="4210050"/>
          <p14:tracePt t="50052" x="2984500" y="4210050"/>
          <p14:tracePt t="50068" x="3048000" y="4210050"/>
          <p14:tracePt t="50086" x="3067050" y="4210050"/>
          <p14:tracePt t="50175" x="3073400" y="4210050"/>
          <p14:tracePt t="50207" x="3079750" y="4210050"/>
          <p14:tracePt t="50303" x="3073400" y="4210050"/>
          <p14:tracePt t="50310" x="3067050" y="4216400"/>
          <p14:tracePt t="50319" x="3054350" y="4216400"/>
          <p14:tracePt t="50335" x="3035300" y="4229100"/>
          <p14:tracePt t="50352" x="3016250" y="4229100"/>
          <p14:tracePt t="50368" x="2997200" y="4235450"/>
          <p14:tracePt t="50386" x="2971800" y="4248150"/>
          <p14:tracePt t="50402" x="2952750" y="4248150"/>
          <p14:tracePt t="50418" x="2940050" y="4254500"/>
          <p14:tracePt t="50435" x="2933700" y="4254500"/>
          <p14:tracePt t="50453" x="2927350" y="4254500"/>
          <p14:tracePt t="50469" x="2921000" y="4254500"/>
          <p14:tracePt t="50485" x="2901950" y="4267200"/>
          <p14:tracePt t="50502" x="2857500" y="4273550"/>
          <p14:tracePt t="50520" x="2844800" y="4279900"/>
          <p14:tracePt t="50575" x="2838450" y="4279900"/>
          <p14:tracePt t="50584" x="2832100" y="4279900"/>
          <p14:tracePt t="50599" x="2825750" y="4279900"/>
          <p14:tracePt t="50607" x="2819400" y="4279900"/>
          <p14:tracePt t="50655" x="2813050" y="4279900"/>
          <p14:tracePt t="50663" x="2800350" y="4273550"/>
          <p14:tracePt t="50670" x="2794000" y="4267200"/>
          <p14:tracePt t="50685" x="2787650" y="4260850"/>
          <p14:tracePt t="50703" x="2781300" y="4254500"/>
          <p14:tracePt t="50719" x="2781300" y="4248150"/>
          <p14:tracePt t="50736" x="2774950" y="4229100"/>
          <p14:tracePt t="50752" x="2762250" y="4210050"/>
          <p14:tracePt t="50769" x="2762250" y="4197350"/>
          <p14:tracePt t="50785" x="2755900" y="4178300"/>
          <p14:tracePt t="50803" x="2755900" y="4171950"/>
          <p14:tracePt t="50819" x="2755900" y="4165600"/>
          <p14:tracePt t="50836" x="2755900" y="4159250"/>
          <p14:tracePt t="50852" x="2755900" y="4133850"/>
          <p14:tracePt t="50870" x="2755900" y="4102100"/>
          <p14:tracePt t="50886" x="2762250" y="4089400"/>
          <p14:tracePt t="50902" x="2768600" y="4064000"/>
          <p14:tracePt t="50919" x="2774950" y="4044950"/>
          <p14:tracePt t="50937" x="2787650" y="4038600"/>
          <p14:tracePt t="50952" x="2794000" y="4032250"/>
          <p14:tracePt t="50969" x="2800350" y="4032250"/>
          <p14:tracePt t="50986" x="2813050" y="4025900"/>
          <p14:tracePt t="51007" x="2819400" y="4025900"/>
          <p14:tracePt t="51023" x="2825750" y="4019550"/>
          <p14:tracePt t="51039" x="2832100" y="4019550"/>
          <p14:tracePt t="51063" x="2838450" y="4019550"/>
          <p14:tracePt t="51119" x="2844800" y="4019550"/>
          <p14:tracePt t="51135" x="2851150" y="4019550"/>
          <p14:tracePt t="51151" x="2863850" y="4032250"/>
          <p14:tracePt t="51159" x="2870200" y="4038600"/>
          <p14:tracePt t="51169" x="2870200" y="4044950"/>
          <p14:tracePt t="51186" x="2876550" y="4057650"/>
          <p14:tracePt t="51204" x="2882900" y="4057650"/>
          <p14:tracePt t="51247" x="2889250" y="4064000"/>
          <p14:tracePt t="51255" x="2895600" y="4070350"/>
          <p14:tracePt t="51263" x="2895600" y="4076700"/>
          <p14:tracePt t="51270" x="2895600" y="4089400"/>
          <p14:tracePt t="51286" x="2901950" y="4095750"/>
          <p14:tracePt t="51303" x="2914650" y="4127500"/>
          <p14:tracePt t="51319" x="2914650" y="4140200"/>
          <p14:tracePt t="51337" x="2914650" y="4152900"/>
          <p14:tracePt t="51353" x="2914650" y="4165600"/>
          <p14:tracePt t="51370" x="2914650" y="4171950"/>
          <p14:tracePt t="51386" x="2914650" y="4184650"/>
          <p14:tracePt t="51404" x="2914650" y="4191000"/>
          <p14:tracePt t="51419" x="2914650" y="4197350"/>
          <p14:tracePt t="51487" x="2914650" y="4203700"/>
          <p14:tracePt t="51503" x="2914650" y="4210050"/>
          <p14:tracePt t="51511" x="2908300" y="4216400"/>
          <p14:tracePt t="51527" x="2901950" y="4222750"/>
          <p14:tracePt t="51543" x="2895600" y="4222750"/>
          <p14:tracePt t="51553" x="2889250" y="4229100"/>
          <p14:tracePt t="51571" x="2882900" y="4241800"/>
          <p14:tracePt t="51586" x="2870200" y="4241800"/>
          <p14:tracePt t="51607" x="2863850" y="4248150"/>
          <p14:tracePt t="51620" x="2857500" y="4248150"/>
          <p14:tracePt t="51663" x="2851150" y="4248150"/>
          <p14:tracePt t="51679" x="2844800" y="4248150"/>
          <p14:tracePt t="51687" x="2838450" y="4248150"/>
          <p14:tracePt t="51703" x="2825750" y="4248150"/>
          <p14:tracePt t="51727" x="2819400" y="4248150"/>
          <p14:tracePt t="51775" x="2806700" y="4248150"/>
          <p14:tracePt t="51783" x="2806700" y="4241800"/>
          <p14:tracePt t="51791" x="2800350" y="4235450"/>
          <p14:tracePt t="51803" x="2787650" y="4216400"/>
          <p14:tracePt t="51820" x="2781300" y="4203700"/>
          <p14:tracePt t="51837" x="2781300" y="4197350"/>
          <p14:tracePt t="51855" x="2774950" y="4184650"/>
          <p14:tracePt t="51880" x="2774950" y="4178300"/>
          <p14:tracePt t="51887" x="2774950" y="4171950"/>
          <p14:tracePt t="51903" x="2774950" y="4152900"/>
          <p14:tracePt t="51921" x="2774950" y="4121150"/>
          <p14:tracePt t="51936" x="2774950" y="4095750"/>
          <p14:tracePt t="51954" x="2774950" y="4083050"/>
          <p14:tracePt t="51970" x="2781300" y="4070350"/>
          <p14:tracePt t="52031" x="2787650" y="4064000"/>
          <p14:tracePt t="52047" x="2794000" y="4064000"/>
          <p14:tracePt t="52062" x="2800350" y="4064000"/>
          <p14:tracePt t="52070" x="2800350" y="4057650"/>
          <p14:tracePt t="52087" x="2813050" y="4057650"/>
          <p14:tracePt t="52103" x="2819400" y="4044950"/>
          <p14:tracePt t="52112" x="2825750" y="4044950"/>
          <p14:tracePt t="52120" x="2832100" y="4044950"/>
          <p14:tracePt t="52138" x="2838450" y="4044950"/>
          <p14:tracePt t="52208" x="2844800" y="4044950"/>
          <p14:tracePt t="52215" x="2851150" y="4044950"/>
          <p14:tracePt t="52223" x="2857500" y="4044950"/>
          <p14:tracePt t="52237" x="2863850" y="4051300"/>
          <p14:tracePt t="52253" x="2876550" y="4083050"/>
          <p14:tracePt t="52270" x="2895600" y="4102100"/>
          <p14:tracePt t="52288" x="2895600" y="4108450"/>
          <p14:tracePt t="52303" x="2901950" y="4121150"/>
          <p14:tracePt t="52320" x="2908300" y="4121150"/>
          <p14:tracePt t="52337" x="2908300" y="4140200"/>
          <p14:tracePt t="52355" x="2908300" y="4146550"/>
          <p14:tracePt t="52370" x="2908300" y="4159250"/>
          <p14:tracePt t="52387" x="2908300" y="4165600"/>
          <p14:tracePt t="52404" x="2908300" y="4178300"/>
          <p14:tracePt t="52421" x="2908300" y="4184650"/>
          <p14:tracePt t="52438" x="2908300" y="4191000"/>
          <p14:tracePt t="52439" x="2908300" y="4197350"/>
          <p14:tracePt t="52455" x="2908300" y="4203700"/>
          <p14:tracePt t="52479" x="2901950" y="4210050"/>
          <p14:tracePt t="52495" x="2901950" y="4216400"/>
          <p14:tracePt t="52519" x="2895600" y="4222750"/>
          <p14:tracePt t="52527" x="2895600" y="4229100"/>
          <p14:tracePt t="52551" x="2889250" y="4229100"/>
          <p14:tracePt t="52592" x="2882900" y="4229100"/>
          <p14:tracePt t="52599" x="2882900" y="4235450"/>
          <p14:tracePt t="52615" x="2876550" y="4235450"/>
          <p14:tracePt t="52631" x="2857500" y="4235450"/>
          <p14:tracePt t="52655" x="2844800" y="4241800"/>
          <p14:tracePt t="52663" x="2838450" y="4241800"/>
          <p14:tracePt t="52671" x="2832100" y="4248150"/>
          <p14:tracePt t="52688" x="2825750" y="4248150"/>
          <p14:tracePt t="52704" x="2813050" y="4254500"/>
          <p14:tracePt t="52721" x="2806700" y="4254500"/>
          <p14:tracePt t="52737" x="2806700" y="4260850"/>
          <p14:tracePt t="52764" x="2794000" y="4267200"/>
          <p14:tracePt t="52771" x="2781300" y="4279900"/>
          <p14:tracePt t="52788" x="2762250" y="4286250"/>
          <p14:tracePt t="52804" x="2730500" y="4305300"/>
          <p14:tracePt t="52822" x="2705100" y="4324350"/>
          <p14:tracePt t="52837" x="2686050" y="4337050"/>
          <p14:tracePt t="52854" x="2660650" y="4356100"/>
          <p14:tracePt t="52855" x="2654300" y="4362450"/>
          <p14:tracePt t="52871" x="2622550" y="4375150"/>
          <p14:tracePt t="52888" x="2578100" y="4400550"/>
          <p14:tracePt t="52904" x="2552700" y="4419600"/>
          <p14:tracePt t="52921" x="2540000" y="4419600"/>
          <p14:tracePt t="52937" x="2540000" y="4425950"/>
          <p14:tracePt t="52955" x="2533650" y="4425950"/>
          <p14:tracePt t="52971" x="2527300" y="4432300"/>
          <p14:tracePt t="53023" x="2520950" y="4438650"/>
          <p14:tracePt t="53039" x="2520950" y="4445000"/>
          <p14:tracePt t="53063" x="2520950" y="4451350"/>
          <p14:tracePt t="53087" x="2514600" y="4457700"/>
          <p14:tracePt t="53095" x="2514600" y="4464050"/>
          <p14:tracePt t="53111" x="2501900" y="4476750"/>
          <p14:tracePt t="53127" x="2501900" y="4483100"/>
          <p14:tracePt t="53143" x="2501900" y="4495800"/>
          <p14:tracePt t="53155" x="2495550" y="4495800"/>
          <p14:tracePt t="53172" x="2495550" y="4502150"/>
          <p14:tracePt t="53752" x="2495550" y="4508500"/>
          <p14:tracePt t="53759" x="2495550" y="4514850"/>
          <p14:tracePt t="53775" x="2495550" y="4527550"/>
          <p14:tracePt t="53783" x="2495550" y="4533900"/>
          <p14:tracePt t="53791" x="2495550" y="4546600"/>
          <p14:tracePt t="53805" x="2508250" y="4565650"/>
          <p14:tracePt t="53823" x="2540000" y="4616450"/>
          <p14:tracePt t="53838" x="2546350" y="4622800"/>
          <p14:tracePt t="53855" x="2552700" y="4635500"/>
          <p14:tracePt t="53872" x="2559050" y="4635500"/>
          <p14:tracePt t="53890" x="2578100" y="4660900"/>
          <p14:tracePt t="53905" x="2597150" y="4679950"/>
          <p14:tracePt t="53922" x="2622550" y="4699000"/>
          <p14:tracePt t="53938" x="2641600" y="4711700"/>
          <p14:tracePt t="53956" x="2647950" y="4718050"/>
          <p14:tracePt t="53972" x="2654300" y="4724400"/>
          <p14:tracePt t="53989" x="2667000" y="4730750"/>
          <p14:tracePt t="54006" x="2705100" y="4749800"/>
          <p14:tracePt t="54023" x="2774950" y="4768850"/>
          <p14:tracePt t="54038" x="2800350" y="4781550"/>
          <p14:tracePt t="54055" x="2813050" y="4781550"/>
          <p14:tracePt t="54199" x="2819400" y="4787900"/>
          <p14:tracePt t="54207" x="2825750" y="4794250"/>
          <p14:tracePt t="54215" x="2838450" y="4813300"/>
          <p14:tracePt t="54223" x="2857500" y="4832350"/>
          <p14:tracePt t="54239" x="2901950" y="4864100"/>
          <p14:tracePt t="54255" x="2927350" y="4883150"/>
          <p14:tracePt t="54408" x="2933700" y="4883150"/>
          <p14:tracePt t="54431" x="2927350" y="4876800"/>
          <p14:tracePt t="54455" x="2921000" y="4876800"/>
          <p14:tracePt t="54463" x="2921000" y="4870450"/>
          <p14:tracePt t="54479" x="2914650" y="4864100"/>
          <p14:tracePt t="54591" x="2908300" y="4864100"/>
          <p14:tracePt t="54599" x="2889250" y="4864100"/>
          <p14:tracePt t="54607" x="2876550" y="4864100"/>
          <p14:tracePt t="54623" x="2838450" y="4864100"/>
          <p14:tracePt t="54639" x="2787650" y="4845050"/>
          <p14:tracePt t="54656" x="2743200" y="4845050"/>
          <p14:tracePt t="54674" x="2724150" y="4838700"/>
          <p14:tracePt t="54689" x="2717800" y="4832350"/>
          <p14:tracePt t="54706" x="2698750" y="4813300"/>
          <p14:tracePt t="54723" x="2686050" y="4787900"/>
          <p14:tracePt t="54741" x="2667000" y="4749800"/>
          <p14:tracePt t="54757" x="2660650" y="4718050"/>
          <p14:tracePt t="54773" x="2647950" y="4679950"/>
          <p14:tracePt t="54789" x="2647950" y="4660900"/>
          <p14:tracePt t="54807" x="2647950" y="4597400"/>
          <p14:tracePt t="54823" x="2647950" y="4540250"/>
          <p14:tracePt t="54840" x="2647950" y="4495800"/>
          <p14:tracePt t="54856" x="2660650" y="4464050"/>
          <p14:tracePt t="54874" x="2705100" y="4445000"/>
          <p14:tracePt t="54889" x="2844800" y="4438650"/>
          <p14:tracePt t="54906" x="3003550" y="4438650"/>
          <p14:tracePt t="54923" x="3117850" y="4445000"/>
          <p14:tracePt t="54941" x="3175000" y="4470400"/>
          <p14:tracePt t="54956" x="3175000" y="4476750"/>
          <p14:tracePt t="54973" x="3175000" y="4502150"/>
          <p14:tracePt t="54990" x="3175000" y="4527550"/>
          <p14:tracePt t="55007" x="3175000" y="4584700"/>
          <p14:tracePt t="55023" x="3162300" y="4641850"/>
          <p14:tracePt t="55040" x="3124200" y="4692650"/>
          <p14:tracePt t="55056" x="3073400" y="4737100"/>
          <p14:tracePt t="55074" x="3016250" y="4775200"/>
          <p14:tracePt t="55090" x="2984500" y="4787900"/>
          <p14:tracePt t="55106" x="2946400" y="4794250"/>
          <p14:tracePt t="55123" x="2908300" y="4800600"/>
          <p14:tracePt t="55141" x="2870200" y="4806950"/>
          <p14:tracePt t="55157" x="2825750" y="4813300"/>
          <p14:tracePt t="55173" x="2800350" y="4826000"/>
          <p14:tracePt t="55190" x="2787650" y="4832350"/>
          <p14:tracePt t="55207" x="2749550" y="4851400"/>
          <p14:tracePt t="55223" x="2717800" y="4864100"/>
          <p14:tracePt t="55240" x="2686050" y="4876800"/>
          <p14:tracePt t="55256" x="2654300" y="4908550"/>
          <p14:tracePt t="55274" x="2628900" y="4933950"/>
          <p14:tracePt t="55290" x="2609850" y="4959350"/>
          <p14:tracePt t="55307" x="2597150" y="4978400"/>
          <p14:tracePt t="55324" x="2578100" y="4997450"/>
          <p14:tracePt t="55341" x="2533650" y="5022850"/>
          <p14:tracePt t="55357" x="2495550" y="5041900"/>
          <p14:tracePt t="55373" x="2463800" y="5060950"/>
          <p14:tracePt t="55390" x="2451100" y="5073650"/>
          <p14:tracePt t="55543" x="2444750" y="5073650"/>
          <p14:tracePt t="55551" x="2438400" y="5073650"/>
          <p14:tracePt t="55559" x="2438400" y="5080000"/>
          <p14:tracePt t="55575" x="2432050" y="5080000"/>
          <p14:tracePt t="55591" x="2425700" y="5086350"/>
          <p14:tracePt t="55607" x="2419350" y="5086350"/>
          <p14:tracePt t="55624" x="2406650" y="5086350"/>
          <p14:tracePt t="55641" x="2393950" y="5086350"/>
          <p14:tracePt t="55679" x="2387600" y="5086350"/>
          <p14:tracePt t="55831" x="2381250" y="5086350"/>
          <p14:tracePt t="55840" x="2374900" y="5086350"/>
          <p14:tracePt t="55951" x="2368550" y="5086350"/>
          <p14:tracePt t="55959" x="2362200" y="5086350"/>
          <p14:tracePt t="55967" x="2355850" y="5086350"/>
          <p14:tracePt t="55975" x="2349500" y="5086350"/>
          <p14:tracePt t="55991" x="2343150" y="5086350"/>
          <p14:tracePt t="56031" x="2336800" y="5086350"/>
          <p14:tracePt t="56048" x="2330450" y="5086350"/>
          <p14:tracePt t="56056" x="2324100" y="5086350"/>
          <p14:tracePt t="56063" x="2317750" y="5086350"/>
          <p14:tracePt t="56074" x="2311400" y="5086350"/>
          <p14:tracePt t="56090" x="2292350" y="5086350"/>
          <p14:tracePt t="56108" x="2273300" y="5086350"/>
          <p14:tracePt t="56124" x="2260600" y="5086350"/>
          <p14:tracePt t="56141" x="2247900" y="5080000"/>
          <p14:tracePt t="56157" x="2241550" y="5073650"/>
          <p14:tracePt t="56175" x="2222500" y="5054600"/>
          <p14:tracePt t="56191" x="2216150" y="5048250"/>
          <p14:tracePt t="56207" x="2203450" y="5041900"/>
          <p14:tracePt t="56247" x="2203450" y="5035550"/>
          <p14:tracePt t="56255" x="2197100" y="5029200"/>
          <p14:tracePt t="56263" x="2197100" y="5022850"/>
          <p14:tracePt t="56274" x="2190750" y="5016500"/>
          <p14:tracePt t="56291" x="2190750" y="5003800"/>
          <p14:tracePt t="56308" x="2184400" y="4991100"/>
          <p14:tracePt t="56325" x="2184400" y="4972050"/>
          <p14:tracePt t="56341" x="2184400" y="4959350"/>
          <p14:tracePt t="56358" x="2184400" y="4940300"/>
          <p14:tracePt t="56374" x="2184400" y="4921250"/>
          <p14:tracePt t="56392" x="2197100" y="4889500"/>
          <p14:tracePt t="56408" x="2209800" y="4870450"/>
          <p14:tracePt t="56425" x="2222500" y="4857750"/>
          <p14:tracePt t="56441" x="2235200" y="4851400"/>
          <p14:tracePt t="56458" x="2254250" y="4851400"/>
          <p14:tracePt t="56474" x="2286000" y="4851400"/>
          <p14:tracePt t="56491" x="2324100" y="4851400"/>
          <p14:tracePt t="56508" x="2349500" y="4851400"/>
          <p14:tracePt t="56525" x="2362200" y="4851400"/>
          <p14:tracePt t="56541" x="2374900" y="4851400"/>
          <p14:tracePt t="56558" x="2387600" y="4876800"/>
          <p14:tracePt t="56574" x="2419350" y="4914900"/>
          <p14:tracePt t="56575" x="2425700" y="4921250"/>
          <p14:tracePt t="56592" x="2444750" y="4933950"/>
          <p14:tracePt t="56608" x="2444750" y="4940300"/>
          <p14:tracePt t="56640" x="2451100" y="4946650"/>
          <p14:tracePt t="56656" x="2451100" y="4953000"/>
          <p14:tracePt t="56663" x="2451100" y="4965700"/>
          <p14:tracePt t="56674" x="2451100" y="4972050"/>
          <p14:tracePt t="56691" x="2451100" y="4991100"/>
          <p14:tracePt t="56708" x="2451100" y="5010150"/>
          <p14:tracePt t="56726" x="2451100" y="5029200"/>
          <p14:tracePt t="56741" x="2444750" y="5035550"/>
          <p14:tracePt t="56758" x="2432050" y="5054600"/>
          <p14:tracePt t="56775" x="2413000" y="5073650"/>
          <p14:tracePt t="56792" x="2393950" y="5099050"/>
          <p14:tracePt t="56808" x="2374900" y="5111750"/>
          <p14:tracePt t="56824" x="2336800" y="5130800"/>
          <p14:tracePt t="56842" x="2311400" y="5149850"/>
          <p14:tracePt t="56859" x="2286000" y="5156200"/>
          <p14:tracePt t="56875" x="2273300" y="5156200"/>
          <p14:tracePt t="56927" x="2266950" y="5156200"/>
          <p14:tracePt t="56935" x="2254250" y="5156200"/>
          <p14:tracePt t="56943" x="2235200" y="5156200"/>
          <p14:tracePt t="56958" x="2216150" y="5143500"/>
          <p14:tracePt t="56975" x="2197100" y="5137150"/>
          <p14:tracePt t="56976" x="2190750" y="5137150"/>
          <p14:tracePt t="57016" x="2184400" y="5130800"/>
          <p14:tracePt t="57023" x="2184400" y="5118100"/>
          <p14:tracePt t="57031" x="2171700" y="5105400"/>
          <p14:tracePt t="57042" x="2171700" y="5099050"/>
          <p14:tracePt t="57058" x="2165350" y="5073650"/>
          <p14:tracePt t="57080" x="2165350" y="5060950"/>
          <p14:tracePt t="57095" x="2159000" y="5048250"/>
          <p14:tracePt t="57112" x="2159000" y="5041900"/>
          <p14:tracePt t="57125" x="2159000" y="5029200"/>
          <p14:tracePt t="57141" x="2159000" y="5010150"/>
          <p14:tracePt t="57160" x="2159000" y="4953000"/>
          <p14:tracePt t="57175" x="2165350" y="4927600"/>
          <p14:tracePt t="57192" x="2209800" y="4851400"/>
          <p14:tracePt t="57208" x="2235200" y="4819650"/>
          <p14:tracePt t="57226" x="2254250" y="4800600"/>
          <p14:tracePt t="57242" x="2286000" y="4800600"/>
          <p14:tracePt t="57258" x="2336800" y="4800600"/>
          <p14:tracePt t="57275" x="2406650" y="4800600"/>
          <p14:tracePt t="57293" x="2451100" y="4800600"/>
          <p14:tracePt t="57308" x="2463800" y="4800600"/>
          <p14:tracePt t="57325" x="2470150" y="4806950"/>
          <p14:tracePt t="57342" x="2482850" y="4819650"/>
          <p14:tracePt t="57360" x="2508250" y="4883150"/>
          <p14:tracePt t="57375" x="2508250" y="4921250"/>
          <p14:tracePt t="57392" x="2514600" y="4959350"/>
          <p14:tracePt t="57408" x="2514600" y="4984750"/>
          <p14:tracePt t="57426" x="2514600" y="5016500"/>
          <p14:tracePt t="57442" x="2514600" y="5041900"/>
          <p14:tracePt t="57458" x="2508250" y="5067300"/>
          <p14:tracePt t="57475" x="2495550" y="5086350"/>
          <p14:tracePt t="57493" x="2482850" y="5105400"/>
          <p14:tracePt t="57509" x="2470150" y="5111750"/>
          <p14:tracePt t="57525" x="2451100" y="5118100"/>
          <p14:tracePt t="57542" x="2432050" y="5118100"/>
          <p14:tracePt t="57560" x="2400300" y="5118100"/>
          <p14:tracePt t="57624" x="2393950" y="5118100"/>
          <p14:tracePt t="57976" x="2400300" y="5118100"/>
          <p14:tracePt t="57984" x="2406650" y="5118100"/>
          <p14:tracePt t="57992" x="2413000" y="5118100"/>
          <p14:tracePt t="58009" x="2419350" y="5118100"/>
          <p14:tracePt t="58026" x="2432050" y="5118100"/>
          <p14:tracePt t="58042" x="2457450" y="5118100"/>
          <p14:tracePt t="58060" x="2482850" y="5118100"/>
          <p14:tracePt t="58076" x="2514600" y="5118100"/>
          <p14:tracePt t="58092" x="2533650" y="5118100"/>
          <p14:tracePt t="58109" x="2559050" y="5118100"/>
          <p14:tracePt t="58127" x="2584450" y="5118100"/>
          <p14:tracePt t="58127" x="2597150" y="5118100"/>
          <p14:tracePt t="58143" x="2609850" y="5111750"/>
          <p14:tracePt t="58159" x="2724150" y="5092700"/>
          <p14:tracePt t="58176" x="2806700" y="5060950"/>
          <p14:tracePt t="58193" x="2889250" y="5035550"/>
          <p14:tracePt t="58209" x="2959100" y="5016500"/>
          <p14:tracePt t="58226" x="3003550" y="5003800"/>
          <p14:tracePt t="58243" x="3054350" y="4984750"/>
          <p14:tracePt t="58260" x="3124200" y="4965700"/>
          <p14:tracePt t="58276" x="3238500" y="4933950"/>
          <p14:tracePt t="58292" x="3416300" y="4870450"/>
          <p14:tracePt t="58309" x="3676650" y="4775200"/>
          <p14:tracePt t="58327" x="4121150" y="4572000"/>
          <p14:tracePt t="58343" x="4248150" y="4495800"/>
          <p14:tracePt t="58359" x="4635500" y="4267200"/>
          <p14:tracePt t="58377" x="4914900" y="4095750"/>
          <p14:tracePt t="58394" x="5143500" y="3962400"/>
          <p14:tracePt t="58409" x="5378450" y="3848100"/>
          <p14:tracePt t="58426" x="5581650" y="3689350"/>
          <p14:tracePt t="58443" x="5708650" y="3581400"/>
          <p14:tracePt t="58461" x="5772150" y="3479800"/>
          <p14:tracePt t="58476" x="5816600" y="3397250"/>
          <p14:tracePt t="58493" x="5848350" y="3340100"/>
          <p14:tracePt t="58510" x="5899150" y="3282950"/>
          <p14:tracePt t="58527" x="5943600" y="3232150"/>
          <p14:tracePt t="58543" x="5969000" y="3206750"/>
          <p14:tracePt t="58544" x="5988050" y="3187700"/>
          <p14:tracePt t="58560" x="6007100" y="3168650"/>
          <p14:tracePt t="58576" x="6038850" y="3124200"/>
          <p14:tracePt t="58594" x="6057900" y="3098800"/>
          <p14:tracePt t="58610" x="6064250" y="3092450"/>
          <p14:tracePt t="58626" x="6070600" y="3079750"/>
          <p14:tracePt t="58643" x="6076950" y="3073400"/>
          <p14:tracePt t="58661" x="6083300" y="3054350"/>
          <p14:tracePt t="58677" x="6089650" y="3048000"/>
          <p14:tracePt t="58693" x="6096000" y="3035300"/>
          <p14:tracePt t="58710" x="6102350" y="3016250"/>
          <p14:tracePt t="58727" x="6134100" y="2971800"/>
          <p14:tracePt t="58743" x="6153150" y="2946400"/>
          <p14:tracePt t="58760" x="6191250" y="2895600"/>
          <p14:tracePt t="58776" x="6223000" y="2863850"/>
          <p14:tracePt t="58794" x="6235700" y="2844800"/>
          <p14:tracePt t="58810" x="6242050" y="2838450"/>
          <p14:tracePt t="58827" x="6254750" y="2819400"/>
          <p14:tracePt t="58843" x="6267450" y="2806700"/>
          <p14:tracePt t="58861" x="6280150" y="2787650"/>
          <p14:tracePt t="58876" x="6299200" y="2755900"/>
          <p14:tracePt t="58893" x="6311900" y="2730500"/>
          <p14:tracePt t="58910" x="6318250" y="2724150"/>
          <p14:tracePt t="59144" x="6318250" y="2717800"/>
          <p14:tracePt t="59152" x="6324600" y="2692400"/>
          <p14:tracePt t="59160" x="6330950" y="2686050"/>
          <p14:tracePt t="59177" x="6337300" y="2667000"/>
          <p14:tracePt t="59193" x="6337300" y="2660650"/>
          <p14:tracePt t="59240" x="6350000" y="2641600"/>
          <p14:tracePt t="59248" x="6356350" y="2628900"/>
          <p14:tracePt t="59256" x="6369050" y="2597150"/>
          <p14:tracePt t="59263" x="6375400" y="2571750"/>
          <p14:tracePt t="59277" x="6394450" y="2533650"/>
          <p14:tracePt t="59293" x="6426200" y="2457450"/>
          <p14:tracePt t="59312" x="6451600" y="2374900"/>
          <p14:tracePt t="59327" x="6451600" y="2362200"/>
          <p14:tracePt t="59344" x="6470650" y="2336800"/>
          <p14:tracePt t="59360" x="6470650" y="2324100"/>
          <p14:tracePt t="59378" x="6483350" y="2298700"/>
          <p14:tracePt t="59394" x="6496050" y="2266950"/>
          <p14:tracePt t="59410" x="6515100" y="2241550"/>
          <p14:tracePt t="59428" x="6515100" y="2235200"/>
          <p14:tracePt t="59512" x="6515100" y="2228850"/>
          <p14:tracePt t="59520" x="6521450" y="2216150"/>
          <p14:tracePt t="59527" x="6527800" y="2209800"/>
          <p14:tracePt t="59544" x="6534150" y="2203450"/>
          <p14:tracePt t="59561" x="6534150" y="2197100"/>
          <p14:tracePt t="59600" x="6540500" y="2184400"/>
          <p14:tracePt t="59608" x="6546850" y="2178050"/>
          <p14:tracePt t="59616" x="6559550" y="2165350"/>
          <p14:tracePt t="59627" x="6572250" y="2152650"/>
          <p14:tracePt t="59644" x="6610350" y="2095500"/>
          <p14:tracePt t="59661" x="6629400" y="2076450"/>
          <p14:tracePt t="59720" x="6635750" y="2076450"/>
          <p14:tracePt t="59736" x="6642100" y="2070100"/>
          <p14:tracePt t="59744" x="6648450" y="2063750"/>
          <p14:tracePt t="59752" x="6654800" y="2057400"/>
          <p14:tracePt t="59768" x="6661150" y="2051050"/>
          <p14:tracePt t="60592" x="6680200" y="2051050"/>
          <p14:tracePt t="60600" x="6737350" y="2051050"/>
          <p14:tracePt t="60608" x="6794500" y="2051050"/>
          <p14:tracePt t="60616" x="6851650" y="2051050"/>
          <p14:tracePt t="60628" x="6908800" y="2051050"/>
          <p14:tracePt t="60645" x="6997700" y="2051050"/>
          <p14:tracePt t="60663" x="7061200" y="2051050"/>
          <p14:tracePt t="60663" x="7067550" y="2051050"/>
          <p14:tracePt t="60678" x="7073900" y="2051050"/>
          <p14:tracePt t="60705" x="7086600" y="2051050"/>
          <p14:tracePt t="60712" x="7086600" y="2044700"/>
          <p14:tracePt t="60729" x="7105650" y="2044700"/>
          <p14:tracePt t="60745" x="7131050" y="2038350"/>
          <p14:tracePt t="60762" x="7150100" y="2032000"/>
          <p14:tracePt t="60778" x="7169150" y="2025650"/>
          <p14:tracePt t="60796" x="7188200" y="2019300"/>
          <p14:tracePt t="60812" x="7194550" y="2012950"/>
          <p14:tracePt t="60828" x="7207250" y="2006600"/>
          <p14:tracePt t="60845" x="7213600" y="2006600"/>
          <p14:tracePt t="60863" x="7219950" y="2006600"/>
          <p14:tracePt t="61464" x="7207250" y="2006600"/>
          <p14:tracePt t="61472" x="7162800" y="2012950"/>
          <p14:tracePt t="61480" x="7092950" y="2019300"/>
          <p14:tracePt t="61495" x="6934200" y="2025650"/>
          <p14:tracePt t="61512" x="6781800" y="2025650"/>
          <p14:tracePt t="61530" x="6711950" y="2032000"/>
          <p14:tracePt t="61547" x="6699250" y="2038350"/>
          <p14:tracePt t="61736" x="6705600" y="2038350"/>
          <p14:tracePt t="61744" x="6731000" y="2032000"/>
          <p14:tracePt t="61752" x="6762750" y="2032000"/>
          <p14:tracePt t="61762" x="6813550" y="2032000"/>
          <p14:tracePt t="61779" x="6927850" y="2032000"/>
          <p14:tracePt t="61796" x="7054850" y="2032000"/>
          <p14:tracePt t="61814" x="7143750" y="2032000"/>
          <p14:tracePt t="61829" x="7181850" y="2032000"/>
          <p14:tracePt t="62056" x="7175500" y="2032000"/>
          <p14:tracePt t="62072" x="7169150" y="2032000"/>
          <p14:tracePt t="62168" x="7162800" y="2032000"/>
          <p14:tracePt t="62280" x="7150100" y="2032000"/>
          <p14:tracePt t="62288" x="7150100" y="2038350"/>
          <p14:tracePt t="62297" x="7137400" y="2044700"/>
          <p14:tracePt t="62313" x="7080250" y="2076450"/>
          <p14:tracePt t="62330" x="7023100" y="2101850"/>
          <p14:tracePt t="62346" x="6965950" y="2133600"/>
          <p14:tracePt t="62365" x="6902450" y="2159000"/>
          <p14:tracePt t="62380" x="6832600" y="2190750"/>
          <p14:tracePt t="62397" x="6781800" y="2216150"/>
          <p14:tracePt t="62413" x="6731000" y="2241550"/>
          <p14:tracePt t="62431" x="6711950" y="2260600"/>
          <p14:tracePt t="62447" x="6705600" y="2266950"/>
          <p14:tracePt t="62463" x="6699250" y="2273300"/>
          <p14:tracePt t="62545" x="6699250" y="2279650"/>
          <p14:tracePt t="62561" x="6686550" y="2286000"/>
          <p14:tracePt t="62576" x="6673850" y="2292350"/>
          <p14:tracePt t="62584" x="6667500" y="2305050"/>
          <p14:tracePt t="62592" x="6654800" y="2305050"/>
          <p14:tracePt t="62600" x="6648450" y="2311400"/>
          <p14:tracePt t="62614" x="6635750" y="2311400"/>
          <p14:tracePt t="62630" x="6616700" y="2324100"/>
          <p14:tracePt t="62647" x="6591300" y="2324100"/>
          <p14:tracePt t="62663" x="6572250" y="2330450"/>
          <p14:tracePt t="62664" x="6553200" y="2330450"/>
          <p14:tracePt t="62681" x="6508750" y="2336800"/>
          <p14:tracePt t="62697" x="6464300" y="2343150"/>
          <p14:tracePt t="62713" x="6438900" y="2343150"/>
          <p14:tracePt t="62730" x="6413500" y="2343150"/>
          <p14:tracePt t="62748" x="6388100" y="2343150"/>
          <p14:tracePt t="62764" x="6343650" y="2343150"/>
          <p14:tracePt t="62780" x="6292850" y="2343150"/>
          <p14:tracePt t="62797" x="6254750" y="2336800"/>
          <p14:tracePt t="62815" x="6235700" y="2336800"/>
          <p14:tracePt t="62830" x="6223000" y="2336800"/>
          <p14:tracePt t="62847" x="6216650" y="2330450"/>
          <p14:tracePt t="62872" x="6203950" y="2330450"/>
          <p14:tracePt t="62881" x="6184900" y="2317750"/>
          <p14:tracePt t="62897" x="6140450" y="2305050"/>
          <p14:tracePt t="62914" x="6108700" y="2292350"/>
          <p14:tracePt t="62930" x="6089650" y="2279650"/>
          <p14:tracePt t="62948" x="6076950" y="2273300"/>
          <p14:tracePt t="62964" x="6070600" y="2247900"/>
          <p14:tracePt t="62980" x="6051550" y="2228850"/>
          <p14:tracePt t="62997" x="6051550" y="2216150"/>
          <p14:tracePt t="63015" x="6045200" y="2209800"/>
          <p14:tracePt t="63030" x="6038850" y="2197100"/>
          <p14:tracePt t="63048" x="6038850" y="2178050"/>
          <p14:tracePt t="63049" x="6038850" y="2171700"/>
          <p14:tracePt t="63064" x="6038850" y="2152650"/>
          <p14:tracePt t="63082" x="6038850" y="2133600"/>
          <p14:tracePt t="63097" x="6038850" y="2101850"/>
          <p14:tracePt t="63114" x="6057900" y="2082800"/>
          <p14:tracePt t="63131" x="6064250" y="2076450"/>
          <p14:tracePt t="63148" x="6083300" y="2070100"/>
          <p14:tracePt t="63164" x="6102350" y="2051050"/>
          <p14:tracePt t="63181" x="6146800" y="2038350"/>
          <p14:tracePt t="63197" x="6203950" y="2012950"/>
          <p14:tracePt t="63215" x="6261100" y="2006600"/>
          <p14:tracePt t="63231" x="6324600" y="2006600"/>
          <p14:tracePt t="63232" x="6350000" y="2006600"/>
          <p14:tracePt t="63247" x="6356350" y="2006600"/>
          <p14:tracePt t="63264" x="6407150" y="2006600"/>
          <p14:tracePt t="63282" x="6438900" y="2006600"/>
          <p14:tracePt t="63297" x="6483350" y="2012950"/>
          <p14:tracePt t="63314" x="6584950" y="2032000"/>
          <p14:tracePt t="63331" x="6680200" y="2038350"/>
          <p14:tracePt t="63349" x="6731000" y="2051050"/>
          <p14:tracePt t="63364" x="6743700" y="2051050"/>
          <p14:tracePt t="63401" x="6756400" y="2063750"/>
          <p14:tracePt t="63408" x="6762750" y="2070100"/>
          <p14:tracePt t="63416" x="6769100" y="2082800"/>
          <p14:tracePt t="63431" x="6769100" y="2089150"/>
          <p14:tracePt t="63447" x="6775450" y="2101850"/>
          <p14:tracePt t="63464" x="6775450" y="2139950"/>
          <p14:tracePt t="63482" x="6775450" y="2178050"/>
          <p14:tracePt t="63498" x="6775450" y="2228850"/>
          <p14:tracePt t="63514" x="6775450" y="2266950"/>
          <p14:tracePt t="63531" x="6769100" y="2286000"/>
          <p14:tracePt t="63552" x="6769100" y="2292350"/>
          <p14:tracePt t="63564" x="6769100" y="2298700"/>
          <p14:tracePt t="63581" x="6769100" y="2305050"/>
          <p14:tracePt t="63598" x="6750050" y="2317750"/>
          <p14:tracePt t="63616" x="6737350" y="2349500"/>
          <p14:tracePt t="63616" x="6724650" y="2362200"/>
          <p14:tracePt t="63631" x="6718300" y="2374900"/>
          <p14:tracePt t="63648" x="6711950" y="2381250"/>
          <p14:tracePt t="63697" x="6705600" y="2387600"/>
          <p14:tracePt t="63704" x="6699250" y="2387600"/>
          <p14:tracePt t="63715" x="6692900" y="2387600"/>
          <p14:tracePt t="63731" x="6673850" y="2393950"/>
          <p14:tracePt t="63748" x="6648450" y="2400300"/>
          <p14:tracePt t="63765" x="6610350" y="2400300"/>
          <p14:tracePt t="63781" x="6572250" y="2400300"/>
          <p14:tracePt t="63798" x="6515100" y="2400300"/>
          <p14:tracePt t="63815" x="6445250" y="2400300"/>
          <p14:tracePt t="63831" x="6381750" y="2400300"/>
          <p14:tracePt t="63832" x="6350000" y="2400300"/>
          <p14:tracePt t="63848" x="6305550" y="2400300"/>
          <p14:tracePt t="63864" x="6280150" y="2400300"/>
          <p14:tracePt t="63881" x="6254750" y="2393950"/>
          <p14:tracePt t="63899" x="6229350" y="2387600"/>
          <p14:tracePt t="63915" x="6197600" y="2387600"/>
          <p14:tracePt t="63931" x="6165850" y="2381250"/>
          <p14:tracePt t="63948" x="6146800" y="2374900"/>
          <p14:tracePt t="63965" x="6134100" y="2374900"/>
          <p14:tracePt t="63981" x="6127750" y="2368550"/>
          <p14:tracePt t="64000" x="6121400" y="2368550"/>
          <p14:tracePt t="64209" x="6127750" y="2368550"/>
          <p14:tracePt t="64216" x="6134100" y="2368550"/>
          <p14:tracePt t="64224" x="6146800" y="2368550"/>
          <p14:tracePt t="64233" x="6159500" y="2362200"/>
          <p14:tracePt t="64248" x="6203950" y="2362200"/>
          <p14:tracePt t="64265" x="6286500" y="2362200"/>
          <p14:tracePt t="64282" x="6400800" y="2362200"/>
          <p14:tracePt t="64298" x="6489700" y="2349500"/>
          <p14:tracePt t="64315" x="6527800" y="2349500"/>
          <p14:tracePt t="64332" x="6553200" y="2343150"/>
          <p14:tracePt t="64349" x="6565900" y="2343150"/>
          <p14:tracePt t="64365" x="6584950" y="2343150"/>
          <p14:tracePt t="64382" x="6610350" y="2343150"/>
          <p14:tracePt t="64398" x="6616700" y="2343150"/>
          <p14:tracePt t="64448" x="6623050" y="2343150"/>
          <p14:tracePt t="64465" x="6629400" y="2343150"/>
          <p14:tracePt t="64480" x="6642100" y="2336800"/>
          <p14:tracePt t="64633" x="6635750" y="2336800"/>
          <p14:tracePt t="64640" x="6629400" y="2336800"/>
          <p14:tracePt t="64649" x="6623050" y="2336800"/>
          <p14:tracePt t="64665" x="6604000" y="2343150"/>
          <p14:tracePt t="64682" x="6572250" y="2349500"/>
          <p14:tracePt t="64699" x="6502400" y="2355850"/>
          <p14:tracePt t="64716" x="6419850" y="2355850"/>
          <p14:tracePt t="64732" x="6324600" y="2355850"/>
          <p14:tracePt t="64749" x="6267450" y="2355850"/>
          <p14:tracePt t="64765" x="6223000" y="2355850"/>
          <p14:tracePt t="64783" x="6165850" y="2355850"/>
          <p14:tracePt t="64784" x="6140450" y="2355850"/>
          <p14:tracePt t="64799" x="6115050" y="2355850"/>
          <p14:tracePt t="64815" x="6089650" y="2355850"/>
          <p14:tracePt t="64817" x="6083300" y="2355850"/>
          <p14:tracePt t="65216" x="6089650" y="2355850"/>
          <p14:tracePt t="65232" x="6102350" y="2355850"/>
          <p14:tracePt t="65240" x="6115050" y="2355850"/>
          <p14:tracePt t="65249" x="6140450" y="2355850"/>
          <p14:tracePt t="65266" x="6216650" y="2355850"/>
          <p14:tracePt t="65282" x="6350000" y="2362200"/>
          <p14:tracePt t="65310" x="6546850" y="2387600"/>
          <p14:tracePt t="65316" x="6584950" y="2400300"/>
          <p14:tracePt t="65333" x="6604000" y="2400300"/>
          <p14:tracePt t="65369" x="6610350" y="2406650"/>
          <p14:tracePt t="65376" x="6616700" y="2419350"/>
          <p14:tracePt t="65384" x="6623050" y="2425700"/>
          <p14:tracePt t="65399" x="6635750" y="2438400"/>
          <p14:tracePt t="65416" x="6648450" y="2463800"/>
          <p14:tracePt t="65432" x="6648450" y="2476500"/>
          <p14:tracePt t="65450" x="6654800" y="2476500"/>
          <p14:tracePt t="65466" x="6654800" y="2482850"/>
          <p14:tracePt t="65483" x="6661150" y="2501900"/>
          <p14:tracePt t="65500" x="6673850" y="2514600"/>
          <p14:tracePt t="65517" x="6692900" y="2552700"/>
          <p14:tracePt t="65533" x="6705600" y="2578100"/>
          <p14:tracePt t="65550" x="6711950" y="2584450"/>
          <p14:tracePt t="66248" x="6680200" y="2571750"/>
          <p14:tracePt t="66257" x="6654800" y="2552700"/>
          <p14:tracePt t="66267" x="6616700" y="2540000"/>
          <p14:tracePt t="66283" x="6591300" y="2527300"/>
          <p14:tracePt t="66300" x="6572250" y="2520950"/>
          <p14:tracePt t="66318" x="6565900" y="2508250"/>
          <p14:tracePt t="66334" x="6565900" y="2482850"/>
          <p14:tracePt t="66350" x="6553200" y="2444750"/>
          <p14:tracePt t="66367" x="6553200" y="2419350"/>
          <p14:tracePt t="66385" x="6591300" y="2362200"/>
          <p14:tracePt t="66401" x="6654800" y="2349500"/>
          <p14:tracePt t="66417" x="6731000" y="2349500"/>
          <p14:tracePt t="66434" x="6762750" y="2349500"/>
          <p14:tracePt t="66452" x="6781800" y="2355850"/>
          <p14:tracePt t="66467" x="6781800" y="2393950"/>
          <p14:tracePt t="66484" x="6781800" y="2463800"/>
          <p14:tracePt t="66500" x="6781800" y="2540000"/>
          <p14:tracePt t="66518" x="6775450" y="2603500"/>
          <p14:tracePt t="66534" x="6775450" y="2635250"/>
          <p14:tracePt t="66551" x="6775450" y="2641600"/>
          <p14:tracePt t="66567" x="6775450" y="2647950"/>
          <p14:tracePt t="66585" x="6800850" y="2654300"/>
          <p14:tracePt t="66601" x="6845300" y="2654300"/>
          <p14:tracePt t="66617" x="6927850" y="2654300"/>
          <p14:tracePt t="66634" x="7010400" y="2647950"/>
          <p14:tracePt t="66652" x="7124700" y="2635250"/>
          <p14:tracePt t="66668" x="7245350" y="2635250"/>
          <p14:tracePt t="66684" x="7321550" y="2635250"/>
          <p14:tracePt t="66701" x="7327900" y="2635250"/>
          <p14:tracePt t="66784" x="7321550" y="2635250"/>
          <p14:tracePt t="66792" x="7315200" y="2635250"/>
          <p14:tracePt t="66809" x="7308850" y="2635250"/>
          <p14:tracePt t="66817" x="7302500" y="2635250"/>
          <p14:tracePt t="66865" x="7296150" y="2635250"/>
          <p14:tracePt t="66873" x="7283450" y="2635250"/>
          <p14:tracePt t="66881" x="7277100" y="2628900"/>
          <p14:tracePt t="66888" x="7270750" y="2628900"/>
          <p14:tracePt t="66901" x="7258050" y="2622550"/>
          <p14:tracePt t="66918" x="7232650" y="2609850"/>
          <p14:tracePt t="66935" x="7226300" y="2609850"/>
          <p14:tracePt t="66951" x="7213600" y="2590800"/>
          <p14:tracePt t="66968" x="7200900" y="2571750"/>
          <p14:tracePt t="66969" x="7181850" y="2546350"/>
          <p14:tracePt t="66984" x="7156450" y="2495550"/>
          <p14:tracePt t="67001" x="7131050" y="2463800"/>
          <p14:tracePt t="67017" x="7118350" y="2444750"/>
          <p14:tracePt t="67034" x="7112000" y="2425700"/>
          <p14:tracePt t="67051" x="7112000" y="2400300"/>
          <p14:tracePt t="67069" x="7112000" y="2368550"/>
          <p14:tracePt t="67084" x="7112000" y="2349500"/>
          <p14:tracePt t="67101" x="7118350" y="2330450"/>
          <p14:tracePt t="67118" x="7143750" y="2324100"/>
          <p14:tracePt t="67135" x="7200900" y="2324100"/>
          <p14:tracePt t="67151" x="7245350" y="2324100"/>
          <p14:tracePt t="67168" x="7270750" y="2330450"/>
          <p14:tracePt t="67168" x="7283450" y="2349500"/>
          <p14:tracePt t="67184" x="7302500" y="2387600"/>
          <p14:tracePt t="67202" x="7315200" y="2451100"/>
          <p14:tracePt t="67218" x="7315200" y="2508250"/>
          <p14:tracePt t="67234" x="7296150" y="2578100"/>
          <p14:tracePt t="67251" x="7264400" y="2635250"/>
          <p14:tracePt t="67268" x="7232650" y="2679700"/>
          <p14:tracePt t="67284" x="7219950" y="2692400"/>
          <p14:tracePt t="67369" x="7213600" y="2692400"/>
          <p14:tracePt t="67376" x="7207250" y="2692400"/>
          <p14:tracePt t="67545" x="7200900" y="2692400"/>
          <p14:tracePt t="67553" x="7194550" y="2692400"/>
          <p14:tracePt t="67560" x="7181850" y="2692400"/>
          <p14:tracePt t="67569" x="7162800" y="2692400"/>
          <p14:tracePt t="67585" x="7092950" y="2692400"/>
          <p14:tracePt t="67601" x="7010400" y="2692400"/>
          <p14:tracePt t="67619" x="6934200" y="2705100"/>
          <p14:tracePt t="67635" x="6902450" y="2711450"/>
          <p14:tracePt t="67651" x="6883400" y="2717800"/>
          <p14:tracePt t="67668" x="6838950" y="2717800"/>
          <p14:tracePt t="67686" x="6762750" y="2717800"/>
          <p14:tracePt t="67702" x="6648450" y="2717800"/>
          <p14:tracePt t="67718" x="6553200" y="2736850"/>
          <p14:tracePt t="67735" x="6502400" y="2743200"/>
          <p14:tracePt t="67753" x="6496050" y="2749550"/>
          <p14:tracePt t="67785" x="6489700" y="2755900"/>
          <p14:tracePt t="67793" x="6483350" y="2762250"/>
          <p14:tracePt t="67809" x="6483350" y="2768600"/>
          <p14:tracePt t="67819" x="6483350" y="2781300"/>
          <p14:tracePt t="67835" x="6483350" y="2800350"/>
          <p14:tracePt t="67852" x="6483350" y="2806700"/>
          <p14:tracePt t="67869" x="6483350" y="2813050"/>
          <p14:tracePt t="67913" x="6483350" y="2819400"/>
          <p14:tracePt t="67921" x="6483350" y="2825750"/>
          <p14:tracePt t="67929" x="6483350" y="2832100"/>
          <p14:tracePt t="67936" x="6483350" y="2838450"/>
          <p14:tracePt t="67953" x="6483350" y="2851150"/>
          <p14:tracePt t="67969" x="6483350" y="2863850"/>
          <p14:tracePt t="67985" x="6483350" y="2870200"/>
          <p14:tracePt t="68002" x="6477000" y="2870200"/>
          <p14:tracePt t="68025" x="6464300" y="2876550"/>
          <p14:tracePt t="68035" x="6457950" y="2876550"/>
          <p14:tracePt t="68052" x="6445250" y="2882900"/>
          <p14:tracePt t="68069" x="6432550" y="2882900"/>
          <p14:tracePt t="68086" x="6400800" y="2882900"/>
          <p14:tracePt t="68102" x="6350000" y="2882900"/>
          <p14:tracePt t="68119" x="6305550" y="2882900"/>
          <p14:tracePt t="68135" x="6261100" y="2882900"/>
          <p14:tracePt t="68153" x="6216650" y="2882900"/>
          <p14:tracePt t="68169" x="6172200" y="2863850"/>
          <p14:tracePt t="68185" x="6153150" y="2857500"/>
          <p14:tracePt t="68202" x="6146800" y="2857500"/>
          <p14:tracePt t="68219" x="6146800" y="2851150"/>
          <p14:tracePt t="68235" x="6140450" y="2844800"/>
          <p14:tracePt t="68252" x="6134100" y="2832100"/>
          <p14:tracePt t="68269" x="6115050" y="2813050"/>
          <p14:tracePt t="68288" x="6108700" y="2806700"/>
          <p14:tracePt t="68306" x="6108700" y="2794000"/>
          <p14:tracePt t="68320" x="6102350" y="2787650"/>
          <p14:tracePt t="68353" x="6102350" y="2781300"/>
          <p14:tracePt t="68369" x="6102350" y="2774950"/>
          <p14:tracePt t="68377" x="6102350" y="2762250"/>
          <p14:tracePt t="68386" x="6102350" y="2755900"/>
          <p14:tracePt t="68402" x="6102350" y="2736850"/>
          <p14:tracePt t="68419" x="6115050" y="2711450"/>
          <p14:tracePt t="68436" x="6134100" y="2692400"/>
          <p14:tracePt t="68452" x="6153150" y="2679700"/>
          <p14:tracePt t="68469" x="6165850" y="2667000"/>
          <p14:tracePt t="68486" x="6178550" y="2660650"/>
          <p14:tracePt t="68503" x="6191250" y="2647950"/>
          <p14:tracePt t="68520" x="6197600" y="2641600"/>
          <p14:tracePt t="68537" x="6203950" y="2641600"/>
          <p14:tracePt t="68593" x="6210300" y="2641600"/>
          <p14:tracePt t="68618" x="6216650" y="2641600"/>
          <p14:tracePt t="68633" x="6223000" y="2641600"/>
          <p14:tracePt t="68641" x="6229350" y="2641600"/>
          <p14:tracePt t="68652" x="6235700" y="2635250"/>
          <p14:tracePt t="68670" x="6254750" y="2635250"/>
          <p14:tracePt t="68686" x="6280150" y="2635250"/>
          <p14:tracePt t="68703" x="6324600" y="2635250"/>
          <p14:tracePt t="68719" x="6426200" y="2635250"/>
          <p14:tracePt t="68737" x="6604000" y="2635250"/>
          <p14:tracePt t="68752" x="6680200" y="2635250"/>
          <p14:tracePt t="68769" x="6711950" y="2635250"/>
          <p14:tracePt t="68786" x="6718300" y="2635250"/>
          <p14:tracePt t="68804" x="6737350" y="2635250"/>
          <p14:tracePt t="68820" x="6756400" y="2647950"/>
          <p14:tracePt t="68836" x="6769100" y="2654300"/>
          <p14:tracePt t="68873" x="6775450" y="2654300"/>
          <p14:tracePt t="68881" x="6781800" y="2660650"/>
          <p14:tracePt t="68897" x="6788150" y="2673350"/>
          <p14:tracePt t="68913" x="6788150" y="2686050"/>
          <p14:tracePt t="68929" x="6794500" y="2698750"/>
          <p14:tracePt t="68945" x="6800850" y="2705100"/>
          <p14:tracePt t="68954" x="6800850" y="2711450"/>
          <p14:tracePt t="68970" x="6800850" y="2724150"/>
          <p14:tracePt t="68986" x="6800850" y="2730500"/>
          <p14:tracePt t="69003" x="6800850" y="2749550"/>
          <p14:tracePt t="69020" x="6800850" y="2774950"/>
          <p14:tracePt t="69036" x="6800850" y="2800350"/>
          <p14:tracePt t="69053" x="6800850" y="2825750"/>
          <p14:tracePt t="69070" x="6794500" y="2838450"/>
          <p14:tracePt t="69097" x="6788150" y="2844800"/>
          <p14:tracePt t="69113" x="6781800" y="2844800"/>
          <p14:tracePt t="69129" x="6775450" y="2844800"/>
          <p14:tracePt t="69137" x="6769100" y="2851150"/>
          <p14:tracePt t="69154" x="6762750" y="2857500"/>
          <p14:tracePt t="69170" x="6750050" y="2857500"/>
          <p14:tracePt t="69186" x="6731000" y="2863850"/>
          <p14:tracePt t="69203" x="6667500" y="2863850"/>
          <p14:tracePt t="69220" x="6604000" y="2863850"/>
          <p14:tracePt t="69237" x="6546850" y="2863850"/>
          <p14:tracePt t="69253" x="6502400" y="2863850"/>
          <p14:tracePt t="69270" x="6477000" y="2863850"/>
          <p14:tracePt t="69288" x="6445250" y="2863850"/>
          <p14:tracePt t="69303" x="6419850" y="2870200"/>
          <p14:tracePt t="69320" x="6407150" y="2870200"/>
          <p14:tracePt t="69321" x="6388100" y="2876550"/>
          <p14:tracePt t="69346" x="6381750" y="2876550"/>
          <p14:tracePt t="69354" x="6375400" y="2876550"/>
          <p14:tracePt t="69370" x="6356350" y="2876550"/>
          <p14:tracePt t="69386" x="6330950" y="2876550"/>
          <p14:tracePt t="69403" x="6318250" y="2876550"/>
          <p14:tracePt t="69421" x="6299200" y="2876550"/>
          <p14:tracePt t="69436" x="6286500" y="2876550"/>
          <p14:tracePt t="69453" x="6280150" y="2876550"/>
          <p14:tracePt t="69470" x="6267450" y="2876550"/>
          <p14:tracePt t="69488" x="6254750" y="2876550"/>
          <p14:tracePt t="69503" x="6248400" y="2876550"/>
          <p14:tracePt t="69520" x="6242050" y="2876550"/>
          <p14:tracePt t="69537" x="6229350" y="2876550"/>
          <p14:tracePt t="69625" x="6223000" y="2876550"/>
          <p14:tracePt t="69641" x="6216650" y="2876550"/>
          <p14:tracePt t="70010" x="6229350" y="2876550"/>
          <p14:tracePt t="70017" x="6242050" y="2876550"/>
          <p14:tracePt t="70025" x="6254750" y="2876550"/>
          <p14:tracePt t="70037" x="6273800" y="2876550"/>
          <p14:tracePt t="70054" x="6311900" y="2876550"/>
          <p14:tracePt t="70070" x="6375400" y="2876550"/>
          <p14:tracePt t="70088" x="6451600" y="2876550"/>
          <p14:tracePt t="70089" x="6502400" y="2876550"/>
          <p14:tracePt t="70104" x="6546850" y="2876550"/>
          <p14:tracePt t="70120" x="6623050" y="2876550"/>
          <p14:tracePt t="70137" x="6629400" y="2876550"/>
          <p14:tracePt t="70281" x="6623050" y="2876550"/>
          <p14:tracePt t="70289" x="6616700" y="2876550"/>
          <p14:tracePt t="70297" x="6604000" y="2876550"/>
          <p14:tracePt t="70305" x="6597650" y="2876550"/>
          <p14:tracePt t="70321" x="6559550" y="2876550"/>
          <p14:tracePt t="70337" x="6521450" y="2876550"/>
          <p14:tracePt t="70355" x="6477000" y="2882900"/>
          <p14:tracePt t="70371" x="6426200" y="2882900"/>
          <p14:tracePt t="70387" x="6381750" y="2882900"/>
          <p14:tracePt t="70404" x="6337300" y="2882900"/>
          <p14:tracePt t="70422" x="6280150" y="2870200"/>
          <p14:tracePt t="70437" x="6223000" y="2851150"/>
          <p14:tracePt t="70454" x="6184900" y="2844800"/>
          <p14:tracePt t="70471" x="6159500" y="2838450"/>
          <p14:tracePt t="70489" x="6134100" y="2819400"/>
          <p14:tracePt t="70504" x="6134100" y="2813050"/>
          <p14:tracePt t="70521" x="6102350" y="2781300"/>
          <p14:tracePt t="70537" x="6083300" y="2762250"/>
          <p14:tracePt t="70555" x="6070600" y="2743200"/>
          <p14:tracePt t="70571" x="6057900" y="2724150"/>
          <p14:tracePt t="70588" x="6051550" y="2692400"/>
          <p14:tracePt t="70604" x="6051550" y="2679700"/>
          <p14:tracePt t="70622" x="6051550" y="2647950"/>
          <p14:tracePt t="70638" x="6051550" y="2628900"/>
          <p14:tracePt t="70654" x="6051550" y="2616200"/>
          <p14:tracePt t="70671" x="6064250" y="2597150"/>
          <p14:tracePt t="70689" x="6134100" y="2578100"/>
          <p14:tracePt t="70704" x="6178550" y="2578100"/>
          <p14:tracePt t="70721" x="6381750" y="2578100"/>
          <p14:tracePt t="70738" x="6521450" y="2578100"/>
          <p14:tracePt t="70755" x="6616700" y="2578100"/>
          <p14:tracePt t="70771" x="6686550" y="2578100"/>
          <p14:tracePt t="70788" x="6731000" y="2590800"/>
          <p14:tracePt t="70805" x="6750050" y="2609850"/>
          <p14:tracePt t="70822" x="6762750" y="2641600"/>
          <p14:tracePt t="70838" x="6769100" y="2667000"/>
          <p14:tracePt t="70855" x="6775450" y="2698750"/>
          <p14:tracePt t="70871" x="6775450" y="2730500"/>
          <p14:tracePt t="70889" x="6775450" y="2774950"/>
          <p14:tracePt t="70905" x="6762750" y="2800350"/>
          <p14:tracePt t="70921" x="6743700" y="2825750"/>
          <p14:tracePt t="70938" x="6718300" y="2838450"/>
          <p14:tracePt t="70955" x="6699250" y="2851150"/>
          <p14:tracePt t="70971" x="6680200" y="2870200"/>
          <p14:tracePt t="70988" x="6673850" y="2876550"/>
          <p14:tracePt t="71098" x="6667500" y="2876550"/>
          <p14:tracePt t="71105" x="6667500" y="2863850"/>
          <p14:tracePt t="71113" x="6667500" y="2851150"/>
          <p14:tracePt t="71121" x="6673850" y="2838450"/>
          <p14:tracePt t="71138" x="6686550" y="2813050"/>
          <p14:tracePt t="71155" x="6692900" y="2806700"/>
          <p14:tracePt t="71274" x="6699250" y="2800350"/>
          <p14:tracePt t="71362" x="6711950" y="2794000"/>
          <p14:tracePt t="71369" x="6711950" y="2781300"/>
          <p14:tracePt t="71377" x="6718300" y="2755900"/>
          <p14:tracePt t="71389" x="6731000" y="2717800"/>
          <p14:tracePt t="71405" x="6743700" y="2679700"/>
          <p14:tracePt t="71422" x="6756400" y="2628900"/>
          <p14:tracePt t="71439" x="6762750" y="2571750"/>
          <p14:tracePt t="71456" x="6788150" y="2501900"/>
          <p14:tracePt t="71457" x="6800850" y="2463800"/>
          <p14:tracePt t="71472" x="6813550" y="2419350"/>
          <p14:tracePt t="71489" x="6851650" y="2317750"/>
          <p14:tracePt t="71506" x="6870700" y="2273300"/>
          <p14:tracePt t="71522" x="6889750" y="2247900"/>
          <p14:tracePt t="71538" x="6921500" y="2203450"/>
          <p14:tracePt t="71555" x="6934200" y="2184400"/>
          <p14:tracePt t="71573" x="6946900" y="2178050"/>
          <p14:tracePt t="71746" x="6946900" y="2197100"/>
          <p14:tracePt t="71753" x="6946900" y="2247900"/>
          <p14:tracePt t="71761" x="6940550" y="2286000"/>
          <p14:tracePt t="71772" x="6921500" y="2324100"/>
          <p14:tracePt t="71789" x="6896100" y="2387600"/>
          <p14:tracePt t="71805" x="6858000" y="2438400"/>
          <p14:tracePt t="71823" x="6819900" y="2495550"/>
          <p14:tracePt t="71839" x="6781800" y="2552700"/>
          <p14:tracePt t="71856" x="6737350" y="2616200"/>
          <p14:tracePt t="71872" x="6705600" y="2654300"/>
          <p14:tracePt t="71890" x="6686550" y="2679700"/>
          <p14:tracePt t="71906" x="6680200" y="2692400"/>
          <p14:tracePt t="71922" x="6667500" y="2698750"/>
          <p14:tracePt t="71939" x="6661150" y="2705100"/>
          <p14:tracePt t="71957" x="6648450" y="2717800"/>
          <p14:tracePt t="71972" x="6642100" y="2730500"/>
          <p14:tracePt t="71989" x="6623050" y="2749550"/>
          <p14:tracePt t="72006" x="6604000" y="2774950"/>
          <p14:tracePt t="72023" x="6591300" y="2794000"/>
          <p14:tracePt t="72039" x="6578600" y="2813050"/>
          <p14:tracePt t="72056" x="6565900" y="2819400"/>
          <p14:tracePt t="72073" x="6559550" y="2819400"/>
          <p14:tracePt t="72090" x="6553200" y="2825750"/>
          <p14:tracePt t="72106" x="6546850" y="2825750"/>
          <p14:tracePt t="72123" x="6534150" y="2832100"/>
          <p14:tracePt t="72139" x="6515100" y="2844800"/>
          <p14:tracePt t="72157" x="6496050" y="2844800"/>
          <p14:tracePt t="72172" x="6470650" y="2844800"/>
          <p14:tracePt t="72189" x="6438900" y="2844800"/>
          <p14:tracePt t="72206" x="6419850" y="2851150"/>
          <p14:tracePt t="72224" x="6381750" y="2857500"/>
          <p14:tracePt t="72240" x="6337300" y="2857500"/>
          <p14:tracePt t="72256" x="6292850" y="2857500"/>
          <p14:tracePt t="72272" x="6235700" y="2857500"/>
          <p14:tracePt t="72291" x="6203950" y="2851150"/>
          <p14:tracePt t="72313" x="6197600" y="2844800"/>
          <p14:tracePt t="72330" x="6191250" y="2838450"/>
          <p14:tracePt t="72339" x="6191250" y="2825750"/>
          <p14:tracePt t="72357" x="6184900" y="2806700"/>
          <p14:tracePt t="72372" x="6184900" y="2781300"/>
          <p14:tracePt t="72389" x="6184900" y="2762250"/>
          <p14:tracePt t="72406" x="6184900" y="2724150"/>
          <p14:tracePt t="72423" x="6216650" y="2705100"/>
          <p14:tracePt t="72440" x="6286500" y="2686050"/>
          <p14:tracePt t="72456" x="6388100" y="2667000"/>
          <p14:tracePt t="72472" x="6489700" y="2660650"/>
          <p14:tracePt t="72473" x="6534150" y="2660650"/>
          <p14:tracePt t="72490" x="6578600" y="2660650"/>
          <p14:tracePt t="72506" x="6597650" y="2660650"/>
          <p14:tracePt t="72523" x="6616700" y="2673350"/>
          <p14:tracePt t="72539" x="6623050" y="2692400"/>
          <p14:tracePt t="72557" x="6635750" y="2724150"/>
          <p14:tracePt t="72573" x="6654800" y="2762250"/>
          <p14:tracePt t="72590" x="6661150" y="2794000"/>
          <p14:tracePt t="72606" x="6661150" y="2819400"/>
          <p14:tracePt t="72624" x="6661150" y="2851150"/>
          <p14:tracePt t="72640" x="6635750" y="2870200"/>
          <p14:tracePt t="72656" x="6604000" y="2895600"/>
          <p14:tracePt t="72657" x="6591300" y="2901950"/>
          <p14:tracePt t="72673" x="6572250" y="2908300"/>
          <p14:tracePt t="72691" x="6559550" y="2914650"/>
          <p14:tracePt t="72706" x="6553200" y="2914650"/>
          <p14:tracePt t="72762" x="6546850" y="2914650"/>
          <p14:tracePt t="72961" x="6546850" y="2908300"/>
          <p14:tracePt t="72969" x="6553200" y="2901950"/>
          <p14:tracePt t="72977" x="6559550" y="2889250"/>
          <p14:tracePt t="72990" x="6572250" y="2882900"/>
          <p14:tracePt t="73007" x="6578600" y="2863850"/>
          <p14:tracePt t="73023" x="6591300" y="2844800"/>
          <p14:tracePt t="73041" x="6610350" y="2813050"/>
          <p14:tracePt t="73057" x="6623050" y="2794000"/>
          <p14:tracePt t="73073" x="6699250" y="2654300"/>
          <p14:tracePt t="73090" x="6756400" y="2552700"/>
          <p14:tracePt t="73107" x="6800850" y="2476500"/>
          <p14:tracePt t="73123" x="6819900" y="2413000"/>
          <p14:tracePt t="73140" x="6845300" y="2368550"/>
          <p14:tracePt t="73156" x="6864350" y="2324100"/>
          <p14:tracePt t="73175" x="6889750" y="2279650"/>
          <p14:tracePt t="73190" x="6908800" y="2241550"/>
          <p14:tracePt t="73207" x="6921500" y="2216150"/>
          <p14:tracePt t="73224" x="6934200" y="2197100"/>
          <p14:tracePt t="73241" x="6940550" y="2171700"/>
          <p14:tracePt t="73257" x="6946900" y="2165350"/>
          <p14:tracePt t="73273" x="6953250" y="2152650"/>
          <p14:tracePt t="73290" x="6965950" y="2127250"/>
          <p14:tracePt t="73308" x="6972300" y="2108200"/>
          <p14:tracePt t="73324" x="6991350" y="2044700"/>
          <p14:tracePt t="73340" x="7010400" y="2012950"/>
          <p14:tracePt t="73938" x="7004050" y="2019300"/>
          <p14:tracePt t="73945" x="6997700" y="2019300"/>
          <p14:tracePt t="73953" x="6991350" y="2025650"/>
          <p14:tracePt t="73961" x="6978650" y="2032000"/>
          <p14:tracePt t="73974" x="6972300" y="2038350"/>
          <p14:tracePt t="73991" x="6965950" y="2038350"/>
          <p14:tracePt t="74009" x="6959600" y="2038350"/>
          <p14:tracePt t="74024" x="6959600" y="2044700"/>
          <p14:tracePt t="74778" x="6965950" y="2044700"/>
          <p14:tracePt t="74785" x="7029450" y="2044700"/>
          <p14:tracePt t="74793" x="7099300" y="2044700"/>
          <p14:tracePt t="74808" x="7175500" y="2044700"/>
          <p14:tracePt t="74825" x="7283450" y="2032000"/>
          <p14:tracePt t="74994" x="7277100" y="2032000"/>
          <p14:tracePt t="75009" x="7270750" y="2038350"/>
          <p14:tracePt t="75017" x="7245350" y="2051050"/>
          <p14:tracePt t="75025" x="7239000" y="2063750"/>
          <p14:tracePt t="75042" x="7213600" y="2114550"/>
          <p14:tracePt t="75058" x="7169150" y="2178050"/>
          <p14:tracePt t="75076" x="7137400" y="2266950"/>
          <p14:tracePt t="75092" x="7105650" y="2330450"/>
          <p14:tracePt t="75108" x="7080250" y="2381250"/>
          <p14:tracePt t="75125" x="7067550" y="2425700"/>
          <p14:tracePt t="75143" x="7048500" y="2457450"/>
          <p14:tracePt t="75159" x="7042150" y="2482850"/>
          <p14:tracePt t="75176" x="7023100" y="2514600"/>
          <p14:tracePt t="75192" x="7004050" y="2546350"/>
          <p14:tracePt t="75210" x="6985000" y="2578100"/>
          <p14:tracePt t="75225" x="6972300" y="2597150"/>
          <p14:tracePt t="75242" x="6965950" y="2597150"/>
          <p14:tracePt t="75259" x="6959600" y="2603500"/>
          <p14:tracePt t="75276" x="6953250" y="2603500"/>
          <p14:tracePt t="75292" x="6934200" y="2603500"/>
          <p14:tracePt t="75309" x="6908800" y="2609850"/>
          <p14:tracePt t="75325" x="6883400" y="2609850"/>
          <p14:tracePt t="75343" x="6864350" y="2609850"/>
          <p14:tracePt t="75359" x="6845300" y="2609850"/>
          <p14:tracePt t="75377" x="6838950" y="2609850"/>
          <p14:tracePt t="75392" x="6832600" y="2609850"/>
          <p14:tracePt t="75410" x="6826250" y="2609850"/>
          <p14:tracePt t="75490" x="6845300" y="2603500"/>
          <p14:tracePt t="75497" x="6870700" y="2603500"/>
          <p14:tracePt t="75505" x="6927850" y="2603500"/>
          <p14:tracePt t="75514" x="6997700" y="2603500"/>
          <p14:tracePt t="75525" x="7080250" y="2603500"/>
          <p14:tracePt t="75542" x="7219950" y="2597150"/>
          <p14:tracePt t="75560" x="7289800" y="2590800"/>
          <p14:tracePt t="75762" x="7283450" y="2590800"/>
          <p14:tracePt t="75769" x="7264400" y="2590800"/>
          <p14:tracePt t="75778" x="7251700" y="2590800"/>
          <p14:tracePt t="75792" x="7239000" y="2590800"/>
          <p14:tracePt t="75809" x="7207250" y="2603500"/>
          <p14:tracePt t="75811" x="7181850" y="2603500"/>
          <p14:tracePt t="75826" x="7124700" y="2622550"/>
          <p14:tracePt t="75844" x="7080250" y="2628900"/>
          <p14:tracePt t="75859" x="7048500" y="2647950"/>
          <p14:tracePt t="75876" x="7023100" y="2660650"/>
          <p14:tracePt t="75893" x="6997700" y="2673350"/>
          <p14:tracePt t="75910" x="6946900" y="2705100"/>
          <p14:tracePt t="75926" x="6896100" y="2743200"/>
          <p14:tracePt t="75943" x="6845300" y="2774950"/>
          <p14:tracePt t="75959" x="6807200" y="2794000"/>
          <p14:tracePt t="75977" x="6781800" y="2813050"/>
          <p14:tracePt t="75993" x="6775450" y="2813050"/>
          <p14:tracePt t="76009" x="6731000" y="2825750"/>
          <p14:tracePt t="76026" x="6667500" y="2838450"/>
          <p14:tracePt t="76044" x="6597650" y="2844800"/>
          <p14:tracePt t="76060" x="6553200" y="2857500"/>
          <p14:tracePt t="76076" x="6521450" y="2857500"/>
          <p14:tracePt t="76093" x="6502400" y="2857500"/>
          <p14:tracePt t="76110" x="6470650" y="2857500"/>
          <p14:tracePt t="76126" x="6413500" y="2857500"/>
          <p14:tracePt t="76143" x="6330950" y="2857500"/>
          <p14:tracePt t="76160" x="6254750" y="2844800"/>
          <p14:tracePt t="76178" x="6197600" y="2844800"/>
          <p14:tracePt t="76210" x="6191250" y="2838450"/>
          <p14:tracePt t="76218" x="6191250" y="2825750"/>
          <p14:tracePt t="76226" x="6191250" y="2806700"/>
          <p14:tracePt t="76244" x="6191250" y="2774950"/>
          <p14:tracePt t="76260" x="6191250" y="2749550"/>
          <p14:tracePt t="76277" x="6191250" y="2717800"/>
          <p14:tracePt t="76293" x="6210300" y="2692400"/>
          <p14:tracePt t="76311" x="6267450" y="2654300"/>
          <p14:tracePt t="76327" x="6324600" y="2628900"/>
          <p14:tracePt t="76343" x="6369050" y="2616200"/>
          <p14:tracePt t="76360" x="6413500" y="2603500"/>
          <p14:tracePt t="76378" x="6578600" y="2603500"/>
          <p14:tracePt t="76393" x="6648450" y="2603500"/>
          <p14:tracePt t="76393" x="6718300" y="2622550"/>
          <p14:tracePt t="76410" x="6794500" y="2641600"/>
          <p14:tracePt t="76426" x="6813550" y="2647950"/>
          <p14:tracePt t="76444" x="6813550" y="2654300"/>
          <p14:tracePt t="76460" x="6813550" y="2660650"/>
          <p14:tracePt t="76476" x="6813550" y="2679700"/>
          <p14:tracePt t="76493" x="6813550" y="2692400"/>
          <p14:tracePt t="76511" x="6813550" y="2711450"/>
          <p14:tracePt t="76527" x="6807200" y="2724150"/>
          <p14:tracePt t="76543" x="6807200" y="2730500"/>
          <p14:tracePt t="76560" x="6800850" y="2730500"/>
          <p14:tracePt t="76578" x="6794500" y="2736850"/>
          <p14:tracePt t="76593" x="6788150" y="2743200"/>
          <p14:tracePt t="76610" x="6781800" y="2749550"/>
          <p14:tracePt t="76634" x="6775450" y="2749550"/>
          <p14:tracePt t="76683" x="6769100" y="2755900"/>
          <p14:tracePt t="76690" x="6750050" y="2768600"/>
          <p14:tracePt t="76705" x="6731000" y="2781300"/>
          <p14:tracePt t="76713" x="6724650" y="2787650"/>
          <p14:tracePt t="76727" x="6711950" y="2787650"/>
          <p14:tracePt t="76743" x="6705600" y="2794000"/>
          <p14:tracePt t="76760" x="6705600" y="2800350"/>
          <p14:tracePt t="76778" x="6699250" y="2800350"/>
          <p14:tracePt t="76793" x="6686550" y="2806700"/>
          <p14:tracePt t="76810" x="6673850" y="2819400"/>
          <p14:tracePt t="76827" x="6654800" y="2819400"/>
          <p14:tracePt t="76844" x="6642100" y="2825750"/>
          <p14:tracePt t="76860" x="6629400" y="2832100"/>
          <p14:tracePt t="76882" x="6623050" y="2838450"/>
          <p14:tracePt t="77114" x="6623050" y="2844800"/>
          <p14:tracePt t="77130" x="6623050" y="2851150"/>
          <p14:tracePt t="77154" x="6623050" y="2857500"/>
          <p14:tracePt t="77170" x="6623050" y="2863850"/>
          <p14:tracePt t="77186" x="6623050" y="2870200"/>
          <p14:tracePt t="77202" x="6623050" y="2882900"/>
          <p14:tracePt t="77210" x="6623050" y="2889250"/>
          <p14:tracePt t="77218" x="6635750" y="2901950"/>
          <p14:tracePt t="77227" x="6635750" y="2914650"/>
          <p14:tracePt t="77244" x="6661150" y="2946400"/>
          <p14:tracePt t="77270" x="6673850" y="2971800"/>
          <p14:tracePt t="77277" x="6673850" y="2978150"/>
          <p14:tracePt t="77294" x="6686550" y="2997200"/>
          <p14:tracePt t="77311" x="6692900" y="3016250"/>
          <p14:tracePt t="77328" x="6692900" y="3028950"/>
          <p14:tracePt t="77344" x="6699250" y="3041650"/>
          <p14:tracePt t="77361" x="6705600" y="3048000"/>
          <p14:tracePt t="77378" x="6705600" y="3054350"/>
          <p14:tracePt t="77402" x="6705600" y="3060700"/>
          <p14:tracePt t="77411" x="6705600" y="3067050"/>
          <p14:tracePt t="77427" x="6711950" y="3073400"/>
          <p14:tracePt t="77444" x="6711950" y="3079750"/>
          <p14:tracePt t="77462" x="6711950" y="3086100"/>
          <p14:tracePt t="77478" x="6711950" y="3092450"/>
          <p14:tracePt t="77494" x="6718300" y="3098800"/>
          <p14:tracePt t="77570" x="6718300" y="3105150"/>
          <p14:tracePt t="77578" x="6718300" y="3111500"/>
          <p14:tracePt t="77602" x="6718300" y="3117850"/>
          <p14:tracePt t="77618" x="6718300" y="3124200"/>
          <p14:tracePt t="77650" x="6724650" y="3136900"/>
          <p14:tracePt t="77682" x="6724650" y="3143250"/>
          <p14:tracePt t="78218" x="6731000" y="3143250"/>
          <p14:tracePt t="78226" x="6737350" y="3143250"/>
          <p14:tracePt t="78234" x="6750050" y="3143250"/>
          <p14:tracePt t="78245" x="6769100" y="3143250"/>
          <p14:tracePt t="78261" x="6788150" y="3136900"/>
          <p14:tracePt t="78278" x="6794500" y="3136900"/>
          <p14:tracePt t="79042" x="6807200" y="3136900"/>
          <p14:tracePt t="79050" x="6813550" y="3130550"/>
          <p14:tracePt t="79058" x="6845300" y="3130550"/>
          <p14:tracePt t="79066" x="6889750" y="3130550"/>
          <p14:tracePt t="79079" x="6934200" y="3130550"/>
          <p14:tracePt t="79096" x="7061200" y="3130550"/>
          <p14:tracePt t="79113" x="7150100" y="3130550"/>
          <p14:tracePt t="79114" x="7162800" y="3130550"/>
          <p14:tracePt t="79146" x="7169150" y="3130550"/>
          <p14:tracePt t="79274" x="7169150" y="3124200"/>
          <p14:tracePt t="79282" x="7181850" y="3124200"/>
          <p14:tracePt t="79290" x="7200900" y="3124200"/>
          <p14:tracePt t="79298" x="7245350" y="3111500"/>
          <p14:tracePt t="79313" x="7321550" y="3111500"/>
          <p14:tracePt t="79330" x="7639050" y="3111500"/>
          <p14:tracePt t="79347" x="7753350" y="3111500"/>
          <p14:tracePt t="79363" x="7766050" y="3111500"/>
          <p14:tracePt t="79491" x="7772400" y="3105150"/>
          <p14:tracePt t="79498" x="7772400" y="3098800"/>
          <p14:tracePt t="79514" x="7778750" y="3092450"/>
          <p14:tracePt t="79522" x="7785100" y="3092450"/>
          <p14:tracePt t="79530" x="7797800" y="3092450"/>
          <p14:tracePt t="79546" x="7867650" y="3092450"/>
          <p14:tracePt t="79564" x="7950200" y="3092450"/>
          <p14:tracePt t="79579" x="7962900" y="3086100"/>
          <p14:tracePt t="79706" x="7962900" y="3092450"/>
          <p14:tracePt t="79714" x="7956550" y="3092450"/>
          <p14:tracePt t="79723" x="7950200" y="3092450"/>
          <p14:tracePt t="79730" x="7943850" y="3092450"/>
          <p14:tracePt t="79746" x="7937500" y="3092450"/>
          <p14:tracePt t="79811" x="7931150" y="3098800"/>
          <p14:tracePt t="79818" x="7924800" y="3098800"/>
          <p14:tracePt t="79826" x="7899400" y="3105150"/>
          <p14:tracePt t="79834" x="7874000" y="3105150"/>
          <p14:tracePt t="79846" x="7848600" y="3105150"/>
          <p14:tracePt t="79863" x="7804150" y="3130550"/>
          <p14:tracePt t="79881" x="7772400" y="3143250"/>
          <p14:tracePt t="79896" x="7747000" y="3143250"/>
          <p14:tracePt t="79913" x="7721600" y="3143250"/>
          <p14:tracePt t="79930" x="7683500" y="3149600"/>
          <p14:tracePt t="79947" x="7670800" y="3149600"/>
          <p14:tracePt t="80002" x="7658100" y="3155950"/>
          <p14:tracePt t="80011" x="7651750" y="3155950"/>
          <p14:tracePt t="80018" x="7632700" y="3155950"/>
          <p14:tracePt t="80030" x="7600950" y="3155950"/>
          <p14:tracePt t="80046" x="7537450" y="3155950"/>
          <p14:tracePt t="80063" x="7518400" y="3162300"/>
          <p14:tracePt t="80081" x="7505700" y="3168650"/>
          <p14:tracePt t="80155" x="7499350" y="3168650"/>
          <p14:tracePt t="80162" x="7486650" y="3168650"/>
          <p14:tracePt t="80170" x="7467600" y="3168650"/>
          <p14:tracePt t="80180" x="7454900" y="3168650"/>
          <p14:tracePt t="80197" x="7423150" y="3168650"/>
          <p14:tracePt t="80213" x="7416800" y="3168650"/>
          <p14:tracePt t="80266" x="7410450" y="3162300"/>
          <p14:tracePt t="80290" x="7404100" y="3162300"/>
          <p14:tracePt t="80499" x="7391400" y="3162300"/>
          <p14:tracePt t="80506" x="7385050" y="3155950"/>
          <p14:tracePt t="80514" x="7372350" y="3155950"/>
          <p14:tracePt t="80531" x="7359650" y="3149600"/>
          <p14:tracePt t="80547" x="7340600" y="3136900"/>
          <p14:tracePt t="80563" x="7327900" y="3124200"/>
          <p14:tracePt t="80581" x="7321550" y="3111500"/>
          <p14:tracePt t="80597" x="7315200" y="3098800"/>
          <p14:tracePt t="80614" x="7315200" y="3079750"/>
          <p14:tracePt t="80631" x="7308850" y="3060700"/>
          <p14:tracePt t="80648" x="7296150" y="3035300"/>
          <p14:tracePt t="80664" x="7296150" y="3022600"/>
          <p14:tracePt t="80699" x="7296150" y="3016250"/>
          <p14:tracePt t="80714" x="7296150" y="3003550"/>
          <p14:tracePt t="80722" x="7296150" y="2997200"/>
          <p14:tracePt t="80731" x="7296150" y="2984500"/>
          <p14:tracePt t="80747" x="7296150" y="2959100"/>
          <p14:tracePt t="80764" x="7296150" y="2946400"/>
          <p14:tracePt t="80780" x="7296150" y="2940050"/>
          <p14:tracePt t="80798" x="7302500" y="2933700"/>
          <p14:tracePt t="80814" x="7315200" y="2921000"/>
          <p14:tracePt t="80831" x="7340600" y="2914650"/>
          <p14:tracePt t="80847" x="7346950" y="2914650"/>
          <p14:tracePt t="80866" x="7366000" y="2908300"/>
          <p14:tracePt t="80881" x="7372350" y="2908300"/>
          <p14:tracePt t="80897" x="7378700" y="2908300"/>
          <p14:tracePt t="80914" x="7391400" y="2908300"/>
          <p14:tracePt t="80932" x="7410450" y="2908300"/>
          <p14:tracePt t="80947" x="7416800" y="2908300"/>
          <p14:tracePt t="80970" x="7423150" y="2908300"/>
          <p14:tracePt t="80981" x="7435850" y="2908300"/>
          <p14:tracePt t="80998" x="7435850" y="2914650"/>
          <p14:tracePt t="81014" x="7448550" y="2933700"/>
          <p14:tracePt t="81031" x="7448550" y="2940050"/>
          <p14:tracePt t="81047" x="7454900" y="2946400"/>
          <p14:tracePt t="81065" x="7454900" y="2952750"/>
          <p14:tracePt t="81081" x="7454900" y="2965450"/>
          <p14:tracePt t="81098" x="7461250" y="2978150"/>
          <p14:tracePt t="81114" x="7467600" y="2997200"/>
          <p14:tracePt t="81132" x="7467600" y="3003550"/>
          <p14:tracePt t="81147" x="7467600" y="3009900"/>
          <p14:tracePt t="81164" x="7467600" y="3016250"/>
          <p14:tracePt t="81181" x="7467600" y="3028950"/>
          <p14:tracePt t="81199" x="7467600" y="3041650"/>
          <p14:tracePt t="81214" x="7467600" y="3048000"/>
          <p14:tracePt t="81231" x="7467600" y="3060700"/>
          <p14:tracePt t="81247" x="7467600" y="3067050"/>
          <p14:tracePt t="81265" x="7467600" y="3073400"/>
          <p14:tracePt t="81306" x="7467600" y="3079750"/>
          <p14:tracePt t="81322" x="7467600" y="3086100"/>
          <p14:tracePt t="81347" x="7467600" y="3092450"/>
          <p14:tracePt t="81363" x="7461250" y="3092450"/>
          <p14:tracePt t="81370" x="7461250" y="3098800"/>
          <p14:tracePt t="81381" x="7454900" y="3105150"/>
          <p14:tracePt t="81398" x="7448550" y="3111500"/>
          <p14:tracePt t="81416" x="7442200" y="3117850"/>
          <p14:tracePt t="81442" x="7435850" y="3124200"/>
          <p14:tracePt t="81723" x="7429500" y="3130550"/>
          <p14:tracePt t="81731" x="7423150" y="3136900"/>
          <p14:tracePt t="81739" x="7410450" y="3143250"/>
          <p14:tracePt t="81748" x="7397750" y="3149600"/>
          <p14:tracePt t="81765" x="7359650" y="3168650"/>
          <p14:tracePt t="81782" x="7296150" y="3187700"/>
          <p14:tracePt t="81799" x="7232650" y="3213100"/>
          <p14:tracePt t="81815" x="7175500" y="3232150"/>
          <p14:tracePt t="81832" x="7156450" y="3238500"/>
          <p14:tracePt t="81848" x="7137400" y="3251200"/>
          <p14:tracePt t="81866" x="7118350" y="3263900"/>
          <p14:tracePt t="81882" x="7112000" y="3263900"/>
          <p14:tracePt t="81899" x="7092950" y="3276600"/>
          <p14:tracePt t="81915" x="7067550" y="3276600"/>
          <p14:tracePt t="81933" x="7029450" y="3289300"/>
          <p14:tracePt t="81948" x="6965950" y="3314700"/>
          <p14:tracePt t="81965" x="6927850" y="3321050"/>
          <p14:tracePt t="81982" x="6889750" y="3346450"/>
          <p14:tracePt t="81999" x="6826250" y="3359150"/>
          <p14:tracePt t="82015" x="6756400" y="3371850"/>
          <p14:tracePt t="82032" x="6648450" y="3390900"/>
          <p14:tracePt t="82048" x="6578600" y="3403600"/>
          <p14:tracePt t="82066" x="6546850" y="3416300"/>
          <p14:tracePt t="82115" x="6540500" y="3416300"/>
          <p14:tracePt t="82138" x="6534150" y="3416300"/>
          <p14:tracePt t="82146" x="6527800" y="3409950"/>
          <p14:tracePt t="82154" x="6521450" y="3403600"/>
          <p14:tracePt t="82165" x="6515100" y="3397250"/>
          <p14:tracePt t="82182" x="6515100" y="3390900"/>
          <p14:tracePt t="82198" x="6515100" y="3384550"/>
          <p14:tracePt t="82218" x="6508750" y="3378200"/>
          <p14:tracePt t="82234" x="6502400" y="3378200"/>
          <p14:tracePt t="82251" x="6489700" y="3378200"/>
          <p14:tracePt t="82265" x="6483350" y="3378200"/>
          <p14:tracePt t="82283" x="6470650" y="3378200"/>
          <p14:tracePt t="82299" x="6457950" y="3378200"/>
          <p14:tracePt t="82315" x="6445250" y="3378200"/>
          <p14:tracePt t="82332" x="6432550" y="3378200"/>
          <p14:tracePt t="82350" x="6400800" y="3378200"/>
          <p14:tracePt t="82365" x="6394450" y="3384550"/>
          <p14:tracePt t="82382" x="6388100" y="3384550"/>
          <p14:tracePt t="82399" x="6381750" y="3384550"/>
          <p14:tracePt t="82416" x="6375400" y="3384550"/>
          <p14:tracePt t="82432" x="6337300" y="3384550"/>
          <p14:tracePt t="82449" x="6292850" y="3384550"/>
          <p14:tracePt t="82465" x="6261100" y="3384550"/>
          <p14:tracePt t="82467" x="6248400" y="3384550"/>
          <p14:tracePt t="82666" x="6254750" y="3384550"/>
          <p14:tracePt t="82675" x="6261100" y="3384550"/>
          <p14:tracePt t="82683" x="6273800" y="3384550"/>
          <p14:tracePt t="82699" x="6318250" y="3384550"/>
          <p14:tracePt t="82716" x="6381750" y="3384550"/>
          <p14:tracePt t="82732" x="6457950" y="3384550"/>
          <p14:tracePt t="82750" x="6521450" y="3384550"/>
          <p14:tracePt t="82766" x="6546850" y="3371850"/>
          <p14:tracePt t="82782" x="6553200" y="3371850"/>
          <p14:tracePt t="82799" x="6578600" y="3371850"/>
          <p14:tracePt t="82817" x="6604000" y="3371850"/>
          <p14:tracePt t="82833" x="6667500" y="3371850"/>
          <p14:tracePt t="82849" x="6737350" y="3371850"/>
          <p14:tracePt t="82866" x="6807200" y="3371850"/>
          <p14:tracePt t="82884" x="6826250" y="3359150"/>
          <p14:tracePt t="82899" x="6845300" y="3359150"/>
          <p14:tracePt t="82916" x="6883400" y="3352800"/>
          <p14:tracePt t="82933" x="6934200" y="3346450"/>
          <p14:tracePt t="82950" x="6985000" y="3346450"/>
          <p14:tracePt t="82966" x="7029450" y="3346450"/>
          <p14:tracePt t="82983" x="7035800" y="3346450"/>
          <p14:tracePt t="82999" x="7042150" y="3346450"/>
          <p14:tracePt t="83017" x="7042150" y="3333750"/>
          <p14:tracePt t="83033" x="7054850" y="3327400"/>
          <p14:tracePt t="83049" x="7080250" y="3321050"/>
          <p14:tracePt t="83066" x="7124700" y="3321050"/>
          <p14:tracePt t="83084" x="7137400" y="3321050"/>
          <p14:tracePt t="83146" x="7143750" y="3314700"/>
          <p14:tracePt t="83155" x="7150100" y="3308350"/>
          <p14:tracePt t="83162" x="7150100" y="3302000"/>
          <p14:tracePt t="83170" x="7156450" y="3289300"/>
          <p14:tracePt t="83183" x="7156450" y="3270250"/>
          <p14:tracePt t="83199" x="7162800" y="3232150"/>
          <p14:tracePt t="83216" x="7162800" y="3194050"/>
          <p14:tracePt t="83234" x="7162800" y="3155950"/>
          <p14:tracePt t="83250" x="7162800" y="3149600"/>
          <p14:tracePt t="83267" x="7162800" y="3143250"/>
          <p14:tracePt t="83283" x="7156450" y="3130550"/>
          <p14:tracePt t="83300" x="7124700" y="3130550"/>
          <p14:tracePt t="83316" x="7086600" y="3124200"/>
          <p14:tracePt t="83333" x="7023100" y="3124200"/>
          <p14:tracePt t="83350" x="6965950" y="3124200"/>
          <p14:tracePt t="83367" x="6896100" y="3124200"/>
          <p14:tracePt t="83383" x="6826250" y="3130550"/>
          <p14:tracePt t="83399" x="6743700" y="3143250"/>
          <p14:tracePt t="83416" x="6642100" y="3143250"/>
          <p14:tracePt t="83434" x="6502400" y="3149600"/>
          <p14:tracePt t="83450" x="6464300" y="3162300"/>
          <p14:tracePt t="83466" x="6369050" y="3162300"/>
          <p14:tracePt t="83483" x="6299200" y="3168650"/>
          <p14:tracePt t="83500" x="6229350" y="3168650"/>
          <p14:tracePt t="83517" x="6146800" y="3168650"/>
          <p14:tracePt t="83533" x="6096000" y="3168650"/>
          <p14:tracePt t="83550" x="6083300" y="3175000"/>
          <p14:tracePt t="83643" x="6083300" y="3181350"/>
          <p14:tracePt t="83650" x="6076950" y="3200400"/>
          <p14:tracePt t="83658" x="6076950" y="3219450"/>
          <p14:tracePt t="83667" x="6076950" y="3238500"/>
          <p14:tracePt t="83683" x="6076950" y="3302000"/>
          <p14:tracePt t="83700" x="6076950" y="3333750"/>
          <p14:tracePt t="83718" x="6083300" y="3352800"/>
          <p14:tracePt t="83733" x="6083300" y="3359150"/>
          <p14:tracePt t="83750" x="6089650" y="3365500"/>
          <p14:tracePt t="83767" x="6102350" y="3378200"/>
          <p14:tracePt t="83785" x="6108700" y="3390900"/>
          <p14:tracePt t="83800" x="6121400" y="3403600"/>
          <p14:tracePt t="83817" x="6121400" y="3409950"/>
          <p14:tracePt t="83835" x="6121400" y="3416300"/>
          <p14:tracePt t="83851" x="6127750" y="3422650"/>
          <p14:tracePt t="83867" x="6134100" y="3429000"/>
          <p14:tracePt t="83884" x="6172200" y="3435350"/>
          <p14:tracePt t="83900" x="6248400" y="3441700"/>
          <p14:tracePt t="83918" x="6343650" y="3448050"/>
          <p14:tracePt t="83933" x="6457950" y="3460750"/>
          <p14:tracePt t="83950" x="6559550" y="3460750"/>
          <p14:tracePt t="83967" x="6648450" y="3460750"/>
          <p14:tracePt t="83985" x="6718300" y="3460750"/>
          <p14:tracePt t="84001" x="6781800" y="3460750"/>
          <p14:tracePt t="84017" x="6864350" y="3441700"/>
          <p14:tracePt t="84034" x="6934200" y="3441700"/>
          <p14:tracePt t="84051" x="7004050" y="3441700"/>
          <p14:tracePt t="84067" x="7048500" y="3435350"/>
          <p14:tracePt t="84084" x="7073900" y="3422650"/>
          <p14:tracePt t="84101" x="7080250" y="3422650"/>
          <p14:tracePt t="84118" x="7086600" y="3416300"/>
          <p14:tracePt t="84134" x="7092950" y="3416300"/>
          <p14:tracePt t="84150" x="7099300" y="3409950"/>
          <p14:tracePt t="84167" x="7099300" y="3403600"/>
          <p14:tracePt t="84186" x="7105650" y="3403600"/>
          <p14:tracePt t="84211" x="7105650" y="3397250"/>
          <p14:tracePt t="84235" x="7118350" y="3390900"/>
          <p14:tracePt t="84243" x="7118350" y="3384550"/>
          <p14:tracePt t="84252" x="7124700" y="3384550"/>
          <p14:tracePt t="84267" x="7131050" y="3371850"/>
          <p14:tracePt t="84284" x="7137400" y="3346450"/>
          <p14:tracePt t="84301" x="7137400" y="3321050"/>
          <p14:tracePt t="84318" x="7137400" y="3289300"/>
          <p14:tracePt t="84334" x="7137400" y="3251200"/>
          <p14:tracePt t="84351" x="7137400" y="3232150"/>
          <p14:tracePt t="84367" x="7137400" y="3219450"/>
          <p14:tracePt t="84385" x="7137400" y="3213100"/>
          <p14:tracePt t="84400" x="7137400" y="3206750"/>
          <p14:tracePt t="84417" x="7137400" y="3200400"/>
          <p14:tracePt t="84434" x="7131050" y="3200400"/>
          <p14:tracePt t="84452" x="7099300" y="3200400"/>
          <p14:tracePt t="84468" x="7073900" y="3200400"/>
          <p14:tracePt t="84484" x="7016750" y="3200400"/>
          <p14:tracePt t="84501" x="6965950" y="3200400"/>
          <p14:tracePt t="84518" x="6915150" y="3200400"/>
          <p14:tracePt t="84534" x="6851650" y="3200400"/>
          <p14:tracePt t="84551" x="6762750" y="3200400"/>
          <p14:tracePt t="84567" x="6680200" y="3200400"/>
          <p14:tracePt t="84585" x="6610350" y="3200400"/>
          <p14:tracePt t="84601" x="6559550" y="3200400"/>
          <p14:tracePt t="84617" x="6502400" y="3200400"/>
          <p14:tracePt t="84619" x="6477000" y="3200400"/>
          <p14:tracePt t="84634" x="6457950" y="3200400"/>
          <p14:tracePt t="84652" x="6375400" y="3194050"/>
          <p14:tracePt t="84667" x="6305550" y="3194050"/>
          <p14:tracePt t="84684" x="6242050" y="3194050"/>
          <p14:tracePt t="84701" x="6197600" y="3194050"/>
          <p14:tracePt t="84718" x="6172200" y="3194050"/>
          <p14:tracePt t="84734" x="6159500" y="3194050"/>
          <p14:tracePt t="84751" x="6140450" y="3194050"/>
          <p14:tracePt t="84768" x="6121400" y="3194050"/>
          <p14:tracePt t="84785" x="6102350" y="3200400"/>
          <p14:tracePt t="84801" x="6089650" y="3206750"/>
          <p14:tracePt t="84818" x="6083300" y="3213100"/>
          <p14:tracePt t="84834" x="6083300" y="3219450"/>
          <p14:tracePt t="84852" x="6083300" y="3251200"/>
          <p14:tracePt t="84868" x="6083300" y="3282950"/>
          <p14:tracePt t="84884" x="6083300" y="3302000"/>
          <p14:tracePt t="84901" x="6083300" y="3321050"/>
          <p14:tracePt t="84919" x="6083300" y="3340100"/>
          <p14:tracePt t="84934" x="6083300" y="3352800"/>
          <p14:tracePt t="84951" x="6083300" y="3359150"/>
          <p14:tracePt t="84968" x="6089650" y="3371850"/>
          <p14:tracePt t="84985" x="6089650" y="3378200"/>
          <p14:tracePt t="85001" x="6102350" y="3384550"/>
          <p14:tracePt t="85019" x="6102350" y="3390900"/>
          <p14:tracePt t="85035" x="6121400" y="3403600"/>
          <p14:tracePt t="85052" x="6127750" y="3422650"/>
          <p14:tracePt t="85068" x="6134100" y="3422650"/>
          <p14:tracePt t="85171" x="6146800" y="3422650"/>
          <p14:tracePt t="85187" x="6159500" y="3422650"/>
          <p14:tracePt t="85195" x="6178550" y="3422650"/>
          <p14:tracePt t="85202" x="6197600" y="3422650"/>
          <p14:tracePt t="85218" x="6229350" y="3422650"/>
          <p14:tracePt t="85235" x="6267450" y="3422650"/>
          <p14:tracePt t="85252" x="6292850" y="3422650"/>
          <p14:tracePt t="85268" x="6311900" y="3422650"/>
          <p14:tracePt t="85285" x="6375400" y="3422650"/>
          <p14:tracePt t="85301" x="6464300" y="3422650"/>
          <p14:tracePt t="85319" x="6597650" y="3422650"/>
          <p14:tracePt t="85335" x="6699250" y="3422650"/>
          <p14:tracePt t="85351" x="6781800" y="3422650"/>
          <p14:tracePt t="85368" x="6851650" y="3422650"/>
          <p14:tracePt t="85386" x="6927850" y="3422650"/>
          <p14:tracePt t="85402" x="6959600" y="3422650"/>
          <p14:tracePt t="85418" x="7016750" y="3416300"/>
          <p14:tracePt t="85435" x="7029450" y="3409950"/>
          <p14:tracePt t="85453" x="7035800" y="3409950"/>
          <p14:tracePt t="85468" x="7042150" y="3409950"/>
          <p14:tracePt t="85485" x="7054850" y="3403600"/>
          <p14:tracePt t="85502" x="7080250" y="3390900"/>
          <p14:tracePt t="85519" x="7105650" y="3378200"/>
          <p14:tracePt t="85535" x="7118350" y="3371850"/>
          <p14:tracePt t="85552" x="7124700" y="3365500"/>
          <p14:tracePt t="85568" x="7131050" y="3359150"/>
          <p14:tracePt t="85586" x="7150100" y="3352800"/>
          <p14:tracePt t="85586" x="7156450" y="3346450"/>
          <p14:tracePt t="85602" x="7175500" y="3340100"/>
          <p14:tracePt t="85618" x="7200900" y="3327400"/>
          <p14:tracePt t="85635" x="7213600" y="3321050"/>
          <p14:tracePt t="85653" x="7219950" y="3314700"/>
          <p14:tracePt t="85669" x="7226300" y="3302000"/>
          <p14:tracePt t="85685" x="7251700" y="3289300"/>
          <p14:tracePt t="85702" x="7264400" y="3263900"/>
          <p14:tracePt t="85719" x="7289800" y="3238500"/>
          <p14:tracePt t="85735" x="7296150" y="3225800"/>
          <p14:tracePt t="85752" x="7308850" y="3206750"/>
          <p14:tracePt t="85769" x="7315200" y="3194050"/>
          <p14:tracePt t="85786" x="7315200" y="3187700"/>
          <p14:tracePt t="85802" x="7327900" y="3168650"/>
          <p14:tracePt t="85819" x="7334250" y="3162300"/>
          <p14:tracePt t="85875" x="7334250" y="3155950"/>
          <p14:tracePt t="85899" x="7340600" y="3155950"/>
          <p14:tracePt t="85907" x="7340600" y="3149600"/>
          <p14:tracePt t="86187" x="7340600" y="3143250"/>
          <p14:tracePt t="86195" x="7340600" y="3136900"/>
          <p14:tracePt t="86203" x="7334250" y="3136900"/>
          <p14:tracePt t="86219" x="7327900" y="3136900"/>
          <p14:tracePt t="86236" x="7327900" y="3130550"/>
          <p14:tracePt t="86339" x="7315200" y="3124200"/>
          <p14:tracePt t="86347" x="7315200" y="3111500"/>
          <p14:tracePt t="86355" x="7308850" y="3105150"/>
          <p14:tracePt t="86369" x="7308850" y="3086100"/>
          <p14:tracePt t="86386" x="7308850" y="3067050"/>
          <p14:tracePt t="86403" x="7308850" y="3054350"/>
          <p14:tracePt t="86427" x="7302500" y="3054350"/>
          <p14:tracePt t="86459" x="7302500" y="3048000"/>
          <p14:tracePt t="86467" x="7302500" y="3035300"/>
          <p14:tracePt t="86483" x="7302500" y="3016250"/>
          <p14:tracePt t="86491" x="7302500" y="3009900"/>
          <p14:tracePt t="86502" x="7302500" y="3003550"/>
          <p14:tracePt t="86520" x="7308850" y="2978150"/>
          <p14:tracePt t="86536" x="7308850" y="2965450"/>
          <p14:tracePt t="86553" x="7315200" y="2952750"/>
          <p14:tracePt t="86569" x="7315200" y="2946400"/>
          <p14:tracePt t="86586" x="7327900" y="2940050"/>
          <p14:tracePt t="86619" x="7334250" y="2933700"/>
          <p14:tracePt t="86627" x="7340600" y="2933700"/>
          <p14:tracePt t="86651" x="7353300" y="2933700"/>
          <p14:tracePt t="86659" x="7359650" y="2933700"/>
          <p14:tracePt t="86670" x="7372350" y="2933700"/>
          <p14:tracePt t="86687" x="7404100" y="2933700"/>
          <p14:tracePt t="86703" x="7416800" y="2933700"/>
          <p14:tracePt t="86719" x="7423150" y="2933700"/>
          <p14:tracePt t="86755" x="7429500" y="2933700"/>
          <p14:tracePt t="86772" x="7435850" y="2933700"/>
          <p14:tracePt t="86779" x="7435850" y="2940050"/>
          <p14:tracePt t="86787" x="7448550" y="2940050"/>
          <p14:tracePt t="86803" x="7448550" y="2952750"/>
          <p14:tracePt t="86819" x="7454900" y="2952750"/>
          <p14:tracePt t="86843" x="7461250" y="2959100"/>
          <p14:tracePt t="86853" x="7461250" y="2965450"/>
          <p14:tracePt t="86870" x="7467600" y="2971800"/>
          <p14:tracePt t="86886" x="7467600" y="2997200"/>
          <p14:tracePt t="86904" x="7467600" y="3022600"/>
          <p14:tracePt t="86919" x="7480300" y="3048000"/>
          <p14:tracePt t="86936" x="7480300" y="3054350"/>
          <p14:tracePt t="86953" x="7480300" y="3067050"/>
          <p14:tracePt t="86971" x="7480300" y="3073400"/>
          <p14:tracePt t="86987" x="7480300" y="3079750"/>
          <p14:tracePt t="87003" x="7480300" y="3086100"/>
          <p14:tracePt t="87020" x="7480300" y="3098800"/>
          <p14:tracePt t="87060" x="7480300" y="3105150"/>
          <p14:tracePt t="87067" x="7480300" y="3111500"/>
          <p14:tracePt t="87083" x="7480300" y="3117850"/>
          <p14:tracePt t="87091" x="7473950" y="3117850"/>
          <p14:tracePt t="87104" x="7473950" y="3124200"/>
          <p14:tracePt t="87120" x="7467600" y="3130550"/>
          <p14:tracePt t="87139" x="7461250" y="3130550"/>
          <p14:tracePt t="87153" x="7454900" y="3130550"/>
          <p14:tracePt t="87171" x="7454900" y="3136900"/>
          <p14:tracePt t="87275" x="7448550" y="3136900"/>
          <p14:tracePt t="87299" x="7442200" y="3136900"/>
          <p14:tracePt t="87323" x="7435850" y="3136900"/>
          <p14:tracePt t="88003" x="7429500" y="3143250"/>
          <p14:tracePt t="88011" x="7416800" y="3143250"/>
          <p14:tracePt t="88020" x="7410450" y="3149600"/>
          <p14:tracePt t="88037" x="7391400" y="3149600"/>
          <p14:tracePt t="88054" x="7385050" y="3149600"/>
          <p14:tracePt t="88072" x="7372350" y="3149600"/>
          <p14:tracePt t="88087" x="7366000" y="3149600"/>
          <p14:tracePt t="88131" x="7359650" y="3149600"/>
          <p14:tracePt t="88147" x="7353300" y="3149600"/>
          <p14:tracePt t="88155" x="7340600" y="3149600"/>
          <p14:tracePt t="88163" x="7334250" y="3149600"/>
          <p14:tracePt t="88171" x="7327900" y="3149600"/>
          <p14:tracePt t="88187" x="7321550" y="3149600"/>
          <p14:tracePt t="88204" x="7315200" y="3149600"/>
          <p14:tracePt t="88222" x="7308850" y="3149600"/>
          <p14:tracePt t="88251" x="7302500" y="3149600"/>
          <p14:tracePt t="88283" x="7296150" y="3149600"/>
          <p14:tracePt t="88299" x="7289800" y="3149600"/>
          <p14:tracePt t="88307" x="7283450" y="3143250"/>
          <p14:tracePt t="88315" x="7283450" y="3130550"/>
          <p14:tracePt t="88323" x="7283450" y="3117850"/>
          <p14:tracePt t="88338" x="7270750" y="3105150"/>
          <p14:tracePt t="88354" x="7270750" y="3092450"/>
          <p14:tracePt t="88355" x="7264400" y="3073400"/>
          <p14:tracePt t="88387" x="7264400" y="3067050"/>
          <p14:tracePt t="88395" x="7264400" y="3060700"/>
          <p14:tracePt t="88411" x="7264400" y="3054350"/>
          <p14:tracePt t="88421" x="7264400" y="3048000"/>
          <p14:tracePt t="88443" x="7264400" y="3041650"/>
          <p14:tracePt t="88467" x="7264400" y="3035300"/>
          <p14:tracePt t="88475" x="7264400" y="3028950"/>
          <p14:tracePt t="88488" x="7270750" y="3028950"/>
          <p14:tracePt t="88506" x="7270750" y="3022600"/>
          <p14:tracePt t="88521" x="7277100" y="3022600"/>
          <p14:tracePt t="88538" x="7289800" y="3016250"/>
          <p14:tracePt t="88555" x="7296150" y="3009900"/>
          <p14:tracePt t="88572" x="7308850" y="2997200"/>
          <p14:tracePt t="88588" x="7321550" y="2990850"/>
          <p14:tracePt t="88605" x="7327900" y="2984500"/>
          <p14:tracePt t="88684" x="7334250" y="2984500"/>
          <p14:tracePt t="88691" x="7340600" y="2984500"/>
          <p14:tracePt t="88699" x="7346950" y="2984500"/>
          <p14:tracePt t="88707" x="7353300" y="2978150"/>
          <p14:tracePt t="88724" x="7359650" y="2978150"/>
          <p14:tracePt t="88738" x="7366000" y="2971800"/>
          <p14:tracePt t="88755" x="7378700" y="2971800"/>
          <p14:tracePt t="88771" x="7378700" y="2965450"/>
          <p14:tracePt t="88795" x="7385050" y="2965450"/>
          <p14:tracePt t="89108" x="7391400" y="2965450"/>
          <p14:tracePt t="89132" x="7397750" y="2965450"/>
          <p14:tracePt t="89155" x="7404100" y="2965450"/>
          <p14:tracePt t="89180" x="7410450" y="2965450"/>
          <p14:tracePt t="89332" x="7416800" y="2965450"/>
          <p14:tracePt t="89339" x="7429500" y="2965450"/>
          <p14:tracePt t="89347" x="7435850" y="2978150"/>
          <p14:tracePt t="89356" x="7442200" y="2984500"/>
          <p14:tracePt t="89372" x="7454900" y="3003550"/>
          <p14:tracePt t="89389" x="7461250" y="3009900"/>
          <p14:tracePt t="89406" x="7467600" y="3016250"/>
          <p14:tracePt t="89422" x="7467600" y="3022600"/>
          <p14:tracePt t="89439" x="7473950" y="3028950"/>
          <p14:tracePt t="89460" x="7473950" y="3035300"/>
          <p14:tracePt t="89473" x="7480300" y="3035300"/>
          <p14:tracePt t="89489" x="7480300" y="3048000"/>
          <p14:tracePt t="89505" x="7480300" y="3060700"/>
          <p14:tracePt t="89507" x="7486650" y="3067050"/>
          <p14:tracePt t="89523" x="7486650" y="3073400"/>
          <p14:tracePt t="89540" x="7486650" y="3079750"/>
          <p14:tracePt t="89580" x="7486650" y="3086100"/>
          <p14:tracePt t="89595" x="7486650" y="3092450"/>
          <p14:tracePt t="89612" x="7486650" y="3098800"/>
          <p14:tracePt t="89619" x="7486650" y="3105150"/>
          <p14:tracePt t="89627" x="7486650" y="3111500"/>
          <p14:tracePt t="89643" x="7480300" y="3117850"/>
          <p14:tracePt t="89715" x="7473950" y="3117850"/>
          <p14:tracePt t="89723" x="7467600" y="3124200"/>
          <p14:tracePt t="89731" x="7467600" y="3130550"/>
          <p14:tracePt t="89739" x="7461250" y="3130550"/>
          <p14:tracePt t="89756" x="7448550" y="3130550"/>
          <p14:tracePt t="89772" x="7448550" y="3136900"/>
          <p14:tracePt t="89803" x="7442200" y="3136900"/>
          <p14:tracePt t="89820" x="7435850" y="3136900"/>
          <p14:tracePt t="89827" x="7429500" y="3136900"/>
          <p14:tracePt t="89839" x="7416800" y="3136900"/>
          <p14:tracePt t="89857" x="7391400" y="3136900"/>
          <p14:tracePt t="89872" x="7353300" y="3136900"/>
          <p14:tracePt t="89889" x="7321550" y="3136900"/>
          <p14:tracePt t="89906" x="7308850" y="3136900"/>
          <p14:tracePt t="89948" x="7302500" y="3136900"/>
          <p14:tracePt t="89988" x="7296150" y="3136900"/>
          <p14:tracePt t="90003" x="7296150" y="3130550"/>
          <p14:tracePt t="90011" x="7296150" y="3124200"/>
          <p14:tracePt t="90022" x="7296150" y="3117850"/>
          <p14:tracePt t="90040" x="7289800" y="3111500"/>
          <p14:tracePt t="90056" x="7289800" y="3105150"/>
          <p14:tracePt t="90074" x="7283450" y="3092450"/>
          <p14:tracePt t="90089" x="7283450" y="3079750"/>
          <p14:tracePt t="90106" x="7283450" y="3067050"/>
          <p14:tracePt t="90123" x="7283450" y="3048000"/>
          <p14:tracePt t="90140" x="7283450" y="3035300"/>
          <p14:tracePt t="90156" x="7283450" y="3028950"/>
          <p14:tracePt t="90173" x="7283450" y="3022600"/>
          <p14:tracePt t="90189" x="7289800" y="3016250"/>
          <p14:tracePt t="90207" x="7296150" y="3009900"/>
          <p14:tracePt t="90223" x="7308850" y="2997200"/>
          <p14:tracePt t="90239" x="7327900" y="2978150"/>
          <p14:tracePt t="90256" x="7340600" y="2965450"/>
          <p14:tracePt t="90274" x="7346950" y="2959100"/>
          <p14:tracePt t="90291" x="7353300" y="2959100"/>
          <p14:tracePt t="90306" x="7359650" y="2952750"/>
          <p14:tracePt t="90339" x="7366000" y="2952750"/>
          <p14:tracePt t="90371" x="7372350" y="2952750"/>
          <p14:tracePt t="90380" x="7378700" y="2952750"/>
          <p14:tracePt t="90390" x="7397750" y="2952750"/>
          <p14:tracePt t="90407" x="7423150" y="2952750"/>
          <p14:tracePt t="90423" x="7435850" y="2952750"/>
          <p14:tracePt t="90440" x="7442200" y="2952750"/>
          <p14:tracePt t="90468" x="7448550" y="2952750"/>
          <p14:tracePt t="90475" x="7454900" y="2965450"/>
          <p14:tracePt t="90492" x="7461250" y="2971800"/>
          <p14:tracePt t="90506" x="7461250" y="2978150"/>
          <p14:tracePt t="90523" x="7473950" y="2990850"/>
          <p14:tracePt t="90541" x="7480300" y="2997200"/>
          <p14:tracePt t="90556" x="7486650" y="3009900"/>
          <p14:tracePt t="90573" x="7486650" y="3016250"/>
          <p14:tracePt t="90590" x="7493000" y="3041650"/>
          <p14:tracePt t="90607" x="7493000" y="3054350"/>
          <p14:tracePt t="90623" x="7493000" y="3067050"/>
          <p14:tracePt t="90644" x="7493000" y="3079750"/>
          <p14:tracePt t="90668" x="7493000" y="3086100"/>
          <p14:tracePt t="90683" x="7493000" y="3092450"/>
          <p14:tracePt t="90691" x="7493000" y="3098800"/>
          <p14:tracePt t="90708" x="7493000" y="3105150"/>
          <p14:tracePt t="90723" x="7493000" y="3117850"/>
          <p14:tracePt t="90741" x="7486650" y="3124200"/>
          <p14:tracePt t="90764" x="7480300" y="3124200"/>
          <p14:tracePt t="90773" x="7480300" y="3130550"/>
          <p14:tracePt t="90790" x="7473950" y="3136900"/>
          <p14:tracePt t="90811" x="7461250" y="3143250"/>
          <p14:tracePt t="90836" x="7454900" y="3149600"/>
          <p14:tracePt t="90876" x="7448550" y="3149600"/>
          <p14:tracePt t="90883" x="7442200" y="3149600"/>
          <p14:tracePt t="90891" x="7429500" y="3149600"/>
          <p14:tracePt t="90907" x="7410450" y="3149600"/>
          <p14:tracePt t="90923" x="7404100" y="3149600"/>
          <p14:tracePt t="90972" x="7397750" y="3149600"/>
          <p14:tracePt t="90980" x="7391400" y="3149600"/>
          <p14:tracePt t="90996" x="7391400" y="3143250"/>
          <p14:tracePt t="91007" x="7385050" y="3143250"/>
          <p14:tracePt t="91024" x="7372350" y="3130550"/>
          <p14:tracePt t="91041" x="7359650" y="3124200"/>
          <p14:tracePt t="91057" x="7353300" y="3124200"/>
          <p14:tracePt t="91074" x="7353300" y="3117850"/>
          <p14:tracePt t="91090" x="7346950" y="3117850"/>
          <p14:tracePt t="91123" x="7340600" y="3111500"/>
          <p14:tracePt t="91148" x="7334250" y="3105150"/>
          <p14:tracePt t="91323" x="7334250" y="3098800"/>
          <p14:tracePt t="91348" x="7327900" y="3098800"/>
          <p14:tracePt t="91428" x="7321550" y="3092450"/>
          <p14:tracePt t="91435" x="7321550" y="3086100"/>
          <p14:tracePt t="91451" x="7321550" y="3073400"/>
          <p14:tracePt t="91460" x="7321550" y="3067050"/>
          <p14:tracePt t="91474" x="7321550" y="3060700"/>
          <p14:tracePt t="91491" x="7315200" y="3048000"/>
          <p14:tracePt t="91492" x="7308850" y="3035300"/>
          <p14:tracePt t="91572" x="7308850" y="3028950"/>
          <p14:tracePt t="91580" x="7308850" y="3016250"/>
          <p14:tracePt t="91587" x="7308850" y="3003550"/>
          <p14:tracePt t="91604" x="7308850" y="2997200"/>
          <p14:tracePt t="91619" x="7308850" y="2990850"/>
          <p14:tracePt t="91627" x="7308850" y="2984500"/>
          <p14:tracePt t="91652" x="7308850" y="2978150"/>
          <p14:tracePt t="91659" x="7308850" y="2971800"/>
          <p14:tracePt t="91675" x="7308850" y="2965450"/>
          <p14:tracePt t="91700" x="7308850" y="2959100"/>
          <p14:tracePt t="91715" x="7315200" y="2952750"/>
          <p14:tracePt t="91756" x="7321550" y="2952750"/>
          <p14:tracePt t="91764" x="7327900" y="2952750"/>
          <p14:tracePt t="91772" x="7334250" y="2952750"/>
          <p14:tracePt t="91779" x="7340600" y="2952750"/>
          <p14:tracePt t="91792" x="7353300" y="2952750"/>
          <p14:tracePt t="91808" x="7359650" y="2952750"/>
          <p14:tracePt t="91876" x="7372350" y="2952750"/>
          <p14:tracePt t="91884" x="7385050" y="2959100"/>
          <p14:tracePt t="91891" x="7397750" y="2965450"/>
          <p14:tracePt t="91908" x="7410450" y="2965450"/>
          <p14:tracePt t="91964" x="7416800" y="2971800"/>
          <p14:tracePt t="91971" x="7423150" y="2978150"/>
          <p14:tracePt t="91979" x="7429500" y="2984500"/>
          <p14:tracePt t="91991" x="7429500" y="2990850"/>
          <p14:tracePt t="92008" x="7435850" y="2997200"/>
          <p14:tracePt t="92025" x="7442200" y="3003550"/>
          <p14:tracePt t="92043" x="7448550" y="3003550"/>
          <p14:tracePt t="92076" x="7448550" y="3009900"/>
          <p14:tracePt t="92084" x="7448550" y="3016250"/>
          <p14:tracePt t="92091" x="7448550" y="3022600"/>
          <p14:tracePt t="92109" x="7461250" y="3028950"/>
          <p14:tracePt t="92124" x="7461250" y="3035300"/>
          <p14:tracePt t="92141" x="7461250" y="3048000"/>
          <p14:tracePt t="92158" x="7461250" y="3054350"/>
          <p14:tracePt t="92179" x="7461250" y="3060700"/>
          <p14:tracePt t="92191" x="7467600" y="3067050"/>
          <p14:tracePt t="92208" x="7467600" y="3079750"/>
          <p14:tracePt t="92228" x="7467600" y="3086100"/>
          <p14:tracePt t="92242" x="7467600" y="3092450"/>
          <p14:tracePt t="92258" x="7467600" y="3098800"/>
          <p14:tracePt t="92275" x="7467600" y="3111500"/>
          <p14:tracePt t="92291" x="7467600" y="3117850"/>
          <p14:tracePt t="92309" x="7467600" y="3124200"/>
          <p14:tracePt t="92325" x="7467600" y="3130550"/>
          <p14:tracePt t="92356" x="7461250" y="3136900"/>
          <p14:tracePt t="92363" x="7461250" y="3143250"/>
          <p14:tracePt t="92379" x="7454900" y="3149600"/>
          <p14:tracePt t="92391" x="7448550" y="3155950"/>
          <p14:tracePt t="92436" x="7442200" y="3162300"/>
          <p14:tracePt t="92852" x="7435850" y="3162300"/>
          <p14:tracePt t="92860" x="7429500" y="3162300"/>
          <p14:tracePt t="92867" x="7410450" y="3168650"/>
          <p14:tracePt t="92875" x="7391400" y="3175000"/>
          <p14:tracePt t="92892" x="7321550" y="3175000"/>
          <p14:tracePt t="92908" x="7258050" y="3175000"/>
          <p14:tracePt t="92926" x="7188200" y="3175000"/>
          <p14:tracePt t="92942" x="7156450" y="3175000"/>
          <p14:tracePt t="92959" x="7124700" y="3181350"/>
          <p14:tracePt t="92975" x="7099300" y="3181350"/>
          <p14:tracePt t="92993" x="7073900" y="3181350"/>
          <p14:tracePt t="93009" x="7029450" y="3181350"/>
          <p14:tracePt t="93025" x="6978650" y="3181350"/>
          <p14:tracePt t="93042" x="6940550" y="3181350"/>
          <p14:tracePt t="93060" x="6934200" y="3181350"/>
          <p14:tracePt t="93228" x="6927850" y="3181350"/>
          <p14:tracePt t="93292" x="6934200" y="3181350"/>
          <p14:tracePt t="93299" x="6940550" y="3181350"/>
          <p14:tracePt t="93316" x="6953250" y="3181350"/>
          <p14:tracePt t="93326" x="6972300" y="3181350"/>
          <p14:tracePt t="93342" x="7016750" y="3181350"/>
          <p14:tracePt t="93359" x="7067550" y="3181350"/>
          <p14:tracePt t="93377" x="7169150" y="3181350"/>
          <p14:tracePt t="93392" x="7270750" y="3181350"/>
          <p14:tracePt t="93409" x="7385050" y="3181350"/>
          <p14:tracePt t="93426" x="7486650" y="3181350"/>
          <p14:tracePt t="93443" x="7569200" y="3181350"/>
          <p14:tracePt t="93459" x="7607300" y="3181350"/>
          <p14:tracePt t="93476" x="7651750" y="3181350"/>
          <p14:tracePt t="93492" x="7677150" y="3181350"/>
          <p14:tracePt t="93510" x="7689850" y="3181350"/>
          <p14:tracePt t="93526" x="7689850" y="3175000"/>
          <p14:tracePt t="93676" x="7689850" y="3168650"/>
          <p14:tracePt t="93684" x="7683500" y="3168650"/>
          <p14:tracePt t="93693" x="7677150" y="3168650"/>
          <p14:tracePt t="93709" x="7664450" y="3168650"/>
          <p14:tracePt t="93726" x="7651750" y="3168650"/>
          <p14:tracePt t="93743" x="7620000" y="3168650"/>
          <p14:tracePt t="93760" x="7575550" y="3168650"/>
          <p14:tracePt t="93776" x="7505700" y="3168650"/>
          <p14:tracePt t="93793" x="7461250" y="3168650"/>
          <p14:tracePt t="93809" x="7448550" y="3168650"/>
          <p14:tracePt t="93827" x="7442200" y="3168650"/>
          <p14:tracePt t="93868" x="7435850" y="3168650"/>
          <p14:tracePt t="93876" x="7423150" y="3168650"/>
          <p14:tracePt t="93884" x="7410450" y="3168650"/>
          <p14:tracePt t="93894" x="7391400" y="3168650"/>
          <p14:tracePt t="93909" x="7372350" y="3168650"/>
          <p14:tracePt t="94269" x="7366000" y="3155950"/>
          <p14:tracePt t="94276" x="7353300" y="3149600"/>
          <p14:tracePt t="94284" x="7346950" y="3143250"/>
          <p14:tracePt t="94293" x="7346950" y="3136900"/>
          <p14:tracePt t="94310" x="7334250" y="3130550"/>
          <p14:tracePt t="94332" x="7334250" y="3124200"/>
          <p14:tracePt t="94468" x="7327900" y="3117850"/>
          <p14:tracePt t="94476" x="7327900" y="3111500"/>
          <p14:tracePt t="94492" x="7327900" y="3098800"/>
          <p14:tracePt t="94500" x="7321550" y="3098800"/>
          <p14:tracePt t="94510" x="7321550" y="3092450"/>
          <p14:tracePt t="94527" x="7315200" y="3067050"/>
          <p14:tracePt t="94544" x="7308850" y="3035300"/>
          <p14:tracePt t="94560" x="7308850" y="3016250"/>
          <p14:tracePt t="94577" x="7308850" y="3003550"/>
          <p14:tracePt t="94593" x="7321550" y="2997200"/>
          <p14:tracePt t="94611" x="7353300" y="2990850"/>
          <p14:tracePt t="94627" x="7366000" y="2990850"/>
          <p14:tracePt t="94644" x="7385050" y="2990850"/>
          <p14:tracePt t="94676" x="7391400" y="2990850"/>
          <p14:tracePt t="94684" x="7397750" y="2990850"/>
          <p14:tracePt t="94694" x="7404100" y="3003550"/>
          <p14:tracePt t="94710" x="7410450" y="3016250"/>
          <p14:tracePt t="94727" x="7423150" y="3035300"/>
          <p14:tracePt t="94772" x="7423150" y="3041650"/>
          <p14:tracePt t="94779" x="7423150" y="3054350"/>
          <p14:tracePt t="94796" x="7423150" y="3060700"/>
          <p14:tracePt t="94804" x="7423150" y="3067050"/>
          <p14:tracePt t="94828" x="7423150" y="3073400"/>
          <p14:tracePt t="95060" x="7423150" y="3086100"/>
          <p14:tracePt t="95068" x="7416800" y="3092450"/>
          <p14:tracePt t="95077" x="7410450" y="3098800"/>
          <p14:tracePt t="95094" x="7385050" y="3111500"/>
          <p14:tracePt t="95111" x="7353300" y="3136900"/>
          <p14:tracePt t="95128" x="7289800" y="3168650"/>
          <p14:tracePt t="95144" x="7219950" y="3213100"/>
          <p14:tracePt t="95161" x="7169150" y="3251200"/>
          <p14:tracePt t="95178" x="7143750" y="3276600"/>
          <p14:tracePt t="95195" x="7112000" y="3295650"/>
          <p14:tracePt t="95211" x="7099300" y="3295650"/>
          <p14:tracePt t="95227" x="7029450" y="3327400"/>
          <p14:tracePt t="95244" x="6985000" y="3346450"/>
          <p14:tracePt t="95262" x="6953250" y="3346450"/>
          <p14:tracePt t="95278" x="6946900" y="3346450"/>
          <p14:tracePt t="95294" x="6934200" y="3346450"/>
          <p14:tracePt t="95311" x="6902450" y="3352800"/>
          <p14:tracePt t="95328" x="6870700" y="3359150"/>
          <p14:tracePt t="95344" x="6826250" y="3371850"/>
          <p14:tracePt t="95361" x="6794500" y="3384550"/>
          <p14:tracePt t="95378" x="6775450" y="3397250"/>
          <p14:tracePt t="95396" x="6762750" y="3397250"/>
          <p14:tracePt t="95411" x="6756400" y="3397250"/>
          <p14:tracePt t="95428" x="6718300" y="3403600"/>
          <p14:tracePt t="95444" x="6680200" y="3409950"/>
          <p14:tracePt t="95462" x="6661150" y="3416300"/>
          <p14:tracePt t="95478" x="6642100" y="3416300"/>
          <p14:tracePt t="95495" x="6610350" y="3416300"/>
          <p14:tracePt t="95511" x="6584950" y="3416300"/>
          <p14:tracePt t="95528" x="6553200" y="3416300"/>
          <p14:tracePt t="95544" x="6527800" y="3416300"/>
          <p14:tracePt t="95561" x="6508750" y="3416300"/>
          <p14:tracePt t="95578" x="6483350" y="3416300"/>
          <p14:tracePt t="95595" x="6438900" y="3416300"/>
          <p14:tracePt t="95612" x="6413500" y="3416300"/>
          <p14:tracePt t="95628" x="6369050" y="3409950"/>
          <p14:tracePt t="95645" x="6343650" y="3397250"/>
          <p14:tracePt t="95662" x="6318250" y="3390900"/>
          <p14:tracePt t="95678" x="6292850" y="3378200"/>
          <p14:tracePt t="95695" x="6267450" y="3359150"/>
          <p14:tracePt t="95711" x="6254750" y="3359150"/>
          <p14:tracePt t="95732" x="6254750" y="3352800"/>
          <p14:tracePt t="95744" x="6248400" y="3352800"/>
          <p14:tracePt t="95761" x="6248400" y="3340100"/>
          <p14:tracePt t="95778" x="6235700" y="3327400"/>
          <p14:tracePt t="95795" x="6229350" y="3321050"/>
          <p14:tracePt t="95811" x="6223000" y="3308350"/>
          <p14:tracePt t="95828" x="6216650" y="3302000"/>
          <p14:tracePt t="95845" x="6216650" y="3289300"/>
          <p14:tracePt t="95863" x="6216650" y="3270250"/>
          <p14:tracePt t="95878" x="6216650" y="3257550"/>
          <p14:tracePt t="95895" x="6216650" y="3244850"/>
          <p14:tracePt t="95916" x="6216650" y="3238500"/>
          <p14:tracePt t="95929" x="6216650" y="3232150"/>
          <p14:tracePt t="95945" x="6229350" y="3225800"/>
          <p14:tracePt t="95961" x="6248400" y="3219450"/>
          <p14:tracePt t="95978" x="6324600" y="3213100"/>
          <p14:tracePt t="95996" x="6496050" y="3200400"/>
          <p14:tracePt t="96012" x="6623050" y="3200400"/>
          <p14:tracePt t="96028" x="6743700" y="3200400"/>
          <p14:tracePt t="96045" x="6807200" y="3200400"/>
          <p14:tracePt t="96062" x="6845300" y="3200400"/>
          <p14:tracePt t="96078" x="6883400" y="3200400"/>
          <p14:tracePt t="96095" x="6927850" y="3200400"/>
          <p14:tracePt t="96111" x="6997700" y="3206750"/>
          <p14:tracePt t="96129" x="7054850" y="3219450"/>
          <p14:tracePt t="96145" x="7092950" y="3225800"/>
          <p14:tracePt t="96162" x="7112000" y="3225800"/>
          <p14:tracePt t="96213" x="7118350" y="3225800"/>
          <p14:tracePt t="96220" x="7118350" y="3238500"/>
          <p14:tracePt t="96228" x="7131050" y="3244850"/>
          <p14:tracePt t="96245" x="7143750" y="3282950"/>
          <p14:tracePt t="96262" x="7150100" y="3295650"/>
          <p14:tracePt t="96279" x="7150100" y="3302000"/>
          <p14:tracePt t="96308" x="7156450" y="3308350"/>
          <p14:tracePt t="96340" x="7156450" y="3314700"/>
          <p14:tracePt t="96356" x="7156450" y="3327400"/>
          <p14:tracePt t="96372" x="7156450" y="3333750"/>
          <p14:tracePt t="96380" x="7156450" y="3346450"/>
          <p14:tracePt t="96388" x="7150100" y="3346450"/>
          <p14:tracePt t="96396" x="7137400" y="3359150"/>
          <p14:tracePt t="96412" x="7112000" y="3371850"/>
          <p14:tracePt t="96428" x="7086600" y="3384550"/>
          <p14:tracePt t="96446" x="7080250" y="3390900"/>
          <p14:tracePt t="96462" x="7073900" y="3390900"/>
          <p14:tracePt t="96479" x="7048500" y="3403600"/>
          <p14:tracePt t="96495" x="7023100" y="3409950"/>
          <p14:tracePt t="96513" x="6972300" y="3416300"/>
          <p14:tracePt t="96529" x="6889750" y="3435350"/>
          <p14:tracePt t="96545" x="6838950" y="3441700"/>
          <p14:tracePt t="96562" x="6813550" y="3441700"/>
          <p14:tracePt t="96580" x="6794500" y="3448050"/>
          <p14:tracePt t="96596" x="6756400" y="3448050"/>
          <p14:tracePt t="96612" x="6705600" y="3441700"/>
          <p14:tracePt t="96629" x="6629400" y="3429000"/>
          <p14:tracePt t="96646" x="6540500" y="3422650"/>
          <p14:tracePt t="96662" x="6496050" y="3422650"/>
          <p14:tracePt t="96679" x="6464300" y="3422650"/>
          <p14:tracePt t="96696" x="6445250" y="3422650"/>
          <p14:tracePt t="96713" x="6419850" y="3416300"/>
          <p14:tracePt t="96729" x="6381750" y="3409950"/>
          <p14:tracePt t="96745" x="6343650" y="3403600"/>
          <p14:tracePt t="96762" x="6318250" y="3397250"/>
          <p14:tracePt t="96780" x="6299200" y="3390900"/>
          <p14:tracePt t="96812" x="6292850" y="3384550"/>
          <p14:tracePt t="96820" x="6286500" y="3378200"/>
          <p14:tracePt t="96829" x="6286500" y="3371850"/>
          <p14:tracePt t="96847" x="6286500" y="3365500"/>
          <p14:tracePt t="96862" x="6273800" y="3352800"/>
          <p14:tracePt t="96879" x="6267450" y="3333750"/>
          <p14:tracePt t="96896" x="6267450" y="3321050"/>
          <p14:tracePt t="96914" x="6267450" y="3314700"/>
          <p14:tracePt t="96929" x="6267450" y="3302000"/>
          <p14:tracePt t="96945" x="6267450" y="3289300"/>
          <p14:tracePt t="96962" x="6267450" y="3282950"/>
          <p14:tracePt t="96980" x="6267450" y="3270250"/>
          <p14:tracePt t="96996" x="6267450" y="3263900"/>
          <p14:tracePt t="97012" x="6273800" y="3263900"/>
          <p14:tracePt t="97029" x="6292850" y="3251200"/>
          <p14:tracePt t="97047" x="6305550" y="3244850"/>
          <p14:tracePt t="97063" x="6337300" y="3232150"/>
          <p14:tracePt t="97079" x="6375400" y="3225800"/>
          <p14:tracePt t="97096" x="6407150" y="3213100"/>
          <p14:tracePt t="97114" x="6451600" y="3213100"/>
          <p14:tracePt t="97130" x="6483350" y="3206750"/>
          <p14:tracePt t="97146" x="6521450" y="3206750"/>
          <p14:tracePt t="97162" x="6559550" y="3206750"/>
          <p14:tracePt t="97181" x="6661150" y="3206750"/>
          <p14:tracePt t="97196" x="6750050" y="3206750"/>
          <p14:tracePt t="97212" x="6838950" y="3206750"/>
          <p14:tracePt t="97230" x="6921500" y="3206750"/>
          <p14:tracePt t="97247" x="6978650" y="3206750"/>
          <p14:tracePt t="97263" x="7023100" y="3206750"/>
          <p14:tracePt t="97279" x="7054850" y="3206750"/>
          <p14:tracePt t="97296" x="7080250" y="3206750"/>
          <p14:tracePt t="97314" x="7099300" y="3206750"/>
          <p14:tracePt t="97330" x="7118350" y="3206750"/>
          <p14:tracePt t="97346" x="7137400" y="3206750"/>
          <p14:tracePt t="97363" x="7162800" y="3206750"/>
          <p14:tracePt t="97381" x="7175500" y="3206750"/>
          <p14:tracePt t="97396" x="7188200" y="3213100"/>
          <p14:tracePt t="97413" x="7194550" y="3213100"/>
          <p14:tracePt t="97452" x="7200900" y="3225800"/>
          <p14:tracePt t="97460" x="7207250" y="3232150"/>
          <p14:tracePt t="97468" x="7207250" y="3238500"/>
          <p14:tracePt t="97480" x="7207250" y="3244850"/>
          <p14:tracePt t="97496" x="7207250" y="3270250"/>
          <p14:tracePt t="97513" x="7207250" y="3282950"/>
          <p14:tracePt t="97530" x="7200900" y="3302000"/>
          <p14:tracePt t="97546" x="7188200" y="3314700"/>
          <p14:tracePt t="97563" x="7181850" y="3327400"/>
          <p14:tracePt t="97580" x="7156450" y="3352800"/>
          <p14:tracePt t="97597" x="7143750" y="3365500"/>
          <p14:tracePt t="97613" x="7124700" y="3378200"/>
          <p14:tracePt t="97630" x="7099300" y="3384550"/>
          <p14:tracePt t="97646" x="7073900" y="3390900"/>
          <p14:tracePt t="97664" x="7042150" y="3397250"/>
          <p14:tracePt t="97680" x="6997700" y="3403600"/>
          <p14:tracePt t="97696" x="6953250" y="3416300"/>
          <p14:tracePt t="97713" x="6902450" y="3416300"/>
          <p14:tracePt t="97731" x="6870700" y="3429000"/>
          <p14:tracePt t="97746" x="6838950" y="3429000"/>
          <p14:tracePt t="97763" x="6800850" y="3429000"/>
          <p14:tracePt t="97780" x="6699250" y="3429000"/>
          <p14:tracePt t="97798" x="6629400" y="3409950"/>
          <p14:tracePt t="97813" x="6584950" y="3409950"/>
          <p14:tracePt t="97830" x="6559550" y="3409950"/>
          <p14:tracePt t="97847" x="6546850" y="3403600"/>
          <p14:tracePt t="97864" x="6527800" y="3397250"/>
          <p14:tracePt t="97880" x="6483350" y="3390900"/>
          <p14:tracePt t="97897" x="6394450" y="3378200"/>
          <p14:tracePt t="97913" x="6330950" y="3371850"/>
          <p14:tracePt t="97931" x="6311900" y="3371850"/>
          <p14:tracePt t="97947" x="6299200" y="3371850"/>
          <p14:tracePt t="97981" x="6286500" y="3359150"/>
          <p14:tracePt t="97988" x="6261100" y="3346450"/>
          <p14:tracePt t="97997" x="6242050" y="3340100"/>
          <p14:tracePt t="98014" x="6178550" y="3308350"/>
          <p14:tracePt t="98030" x="6159500" y="3295650"/>
          <p14:tracePt t="98069" x="6153150" y="3295650"/>
          <p14:tracePt t="98076" x="6153150" y="3289300"/>
          <p14:tracePt t="98084" x="6153150" y="3282950"/>
          <p14:tracePt t="98097" x="6146800" y="3276600"/>
          <p14:tracePt t="98114" x="6146800" y="3257550"/>
          <p14:tracePt t="98130" x="6146800" y="3244850"/>
          <p14:tracePt t="98156" x="6146800" y="3238500"/>
          <p14:tracePt t="98172" x="6146800" y="3232150"/>
          <p14:tracePt t="98196" x="6146800" y="3225800"/>
          <p14:tracePt t="98204" x="6153150" y="3225800"/>
          <p14:tracePt t="98221" x="6159500" y="3219450"/>
          <p14:tracePt t="98230" x="6165850" y="3219450"/>
          <p14:tracePt t="98247" x="6172200" y="3213100"/>
          <p14:tracePt t="98264" x="6178550" y="3213100"/>
          <p14:tracePt t="98281" x="6191250" y="3206750"/>
          <p14:tracePt t="98301" x="6191250" y="3200400"/>
          <p14:tracePt t="98316" x="6197600" y="3200400"/>
          <p14:tracePt t="98333" x="6203950" y="3200400"/>
          <p14:tracePt t="98348" x="6216650" y="3200400"/>
          <p14:tracePt t="98364" x="6235700" y="3200400"/>
          <p14:tracePt t="98380" x="6254750" y="3200400"/>
          <p14:tracePt t="98397" x="6267450" y="3200400"/>
          <p14:tracePt t="98429" x="6273800" y="3200400"/>
          <p14:tracePt t="98445" x="6292850" y="3200400"/>
          <p14:tracePt t="98452" x="6318250" y="3200400"/>
          <p14:tracePt t="98464" x="6362700" y="3200400"/>
          <p14:tracePt t="98482" x="6451600" y="3200400"/>
          <p14:tracePt t="98497" x="6572250" y="3200400"/>
          <p14:tracePt t="98514" x="6635750" y="3200400"/>
          <p14:tracePt t="98531" x="6673850" y="3200400"/>
          <p14:tracePt t="98548" x="6756400" y="3200400"/>
          <p14:tracePt t="98564" x="6851650" y="3200400"/>
          <p14:tracePt t="98580" x="6985000" y="3200400"/>
          <p14:tracePt t="98597" x="7099300" y="3200400"/>
          <p14:tracePt t="98615" x="7124700" y="3200400"/>
          <p14:tracePt t="98631" x="7131050" y="3200400"/>
          <p14:tracePt t="98796" x="7137400" y="3200400"/>
          <p14:tracePt t="98829" x="7137400" y="3206750"/>
          <p14:tracePt t="98836" x="7137400" y="3213100"/>
          <p14:tracePt t="98844" x="7137400" y="3219450"/>
          <p14:tracePt t="98852" x="7137400" y="3225800"/>
          <p14:tracePt t="98865" x="7137400" y="3232150"/>
          <p14:tracePt t="98881" x="7137400" y="3263900"/>
          <p14:tracePt t="98898" x="7137400" y="3282950"/>
          <p14:tracePt t="98914" x="7137400" y="3302000"/>
          <p14:tracePt t="98932" x="7124700" y="3314700"/>
          <p14:tracePt t="98957" x="7118350" y="3321050"/>
          <p14:tracePt t="98981" x="7112000" y="3321050"/>
          <p14:tracePt t="99012" x="7105650" y="3321050"/>
          <p14:tracePt t="99036" x="7092950" y="3321050"/>
          <p14:tracePt t="99045" x="7086600" y="3327400"/>
          <p14:tracePt t="99061" x="7067550" y="3327400"/>
          <p14:tracePt t="99068" x="7054850" y="3333750"/>
          <p14:tracePt t="99082" x="7048500" y="3333750"/>
          <p14:tracePt t="99098" x="7035800" y="3333750"/>
          <p14:tracePt t="99114" x="7029450" y="3340100"/>
          <p14:tracePt t="99348" x="7035800" y="3340100"/>
          <p14:tracePt t="99357" x="7080250" y="3340100"/>
          <p14:tracePt t="99365" x="7112000" y="3340100"/>
          <p14:tracePt t="99381" x="7245350" y="3340100"/>
          <p14:tracePt t="99398" x="7321550" y="3340100"/>
          <p14:tracePt t="99416" x="7340600" y="3340100"/>
          <p14:tracePt t="99605" x="7340600" y="3352800"/>
          <p14:tracePt t="99612" x="7340600" y="3359150"/>
          <p14:tracePt t="99628" x="7340600" y="3365500"/>
          <p14:tracePt t="99636" x="7340600" y="3371850"/>
          <p14:tracePt t="99652" x="7334250" y="3384550"/>
          <p14:tracePt t="99665" x="7321550" y="3397250"/>
          <p14:tracePt t="99683" x="7302500" y="3416300"/>
          <p14:tracePt t="99698" x="7277100" y="3435350"/>
          <p14:tracePt t="99715" x="7245350" y="3473450"/>
          <p14:tracePt t="99732" x="7226300" y="3492500"/>
          <p14:tracePt t="99733" x="7213600" y="3498850"/>
          <p14:tracePt t="99749" x="7200900" y="3511550"/>
          <p14:tracePt t="99765" x="7188200" y="3517900"/>
          <p14:tracePt t="99782" x="7181850" y="3517900"/>
          <p14:tracePt t="99798" x="7175500" y="3524250"/>
          <p14:tracePt t="99816" x="7169150" y="3530600"/>
          <p14:tracePt t="99832" x="7156450" y="3530600"/>
          <p14:tracePt t="99849" x="7143750" y="3536950"/>
          <p14:tracePt t="99865" x="7131050" y="3543300"/>
          <p14:tracePt t="99883" x="7124700" y="3543300"/>
          <p14:tracePt t="99898" x="7118350" y="3549650"/>
          <p14:tracePt t="99915" x="7118350" y="3556000"/>
          <p14:tracePt t="99932" x="7105650" y="3568700"/>
          <p14:tracePt t="99950" x="7086600" y="3581400"/>
          <p14:tracePt t="99965" x="7061200" y="3594100"/>
          <p14:tracePt t="99982" x="7048500" y="3600450"/>
          <p14:tracePt t="99999" x="7035800" y="3613150"/>
          <p14:tracePt t="100016" x="7029450" y="3613150"/>
          <p14:tracePt t="100032" x="7029450" y="3619500"/>
          <p14:tracePt t="100052" x="7023100" y="3619500"/>
          <p14:tracePt t="100065" x="7016750" y="3625850"/>
          <p14:tracePt t="100083" x="7010400" y="3638550"/>
          <p14:tracePt t="100099" x="7004050" y="3644900"/>
          <p14:tracePt t="100116" x="6997700" y="3644900"/>
          <p14:tracePt t="100132" x="6991350" y="3651250"/>
          <p14:tracePt t="100150" x="6985000" y="3657600"/>
          <p14:tracePt t="100172" x="6972300" y="3663950"/>
          <p14:tracePt t="100188" x="6946900" y="3676650"/>
          <p14:tracePt t="100204" x="6934200" y="3683000"/>
          <p14:tracePt t="100317" x="6927850" y="3683000"/>
          <p14:tracePt t="100397" x="6927850" y="3689350"/>
          <p14:tracePt t="100413" x="6921500" y="3689350"/>
          <p14:tracePt t="100989" x="6934200" y="3683000"/>
          <p14:tracePt t="100996" x="6940550" y="3683000"/>
          <p14:tracePt t="101004" x="6953250" y="3676650"/>
          <p14:tracePt t="101016" x="6965950" y="3670300"/>
          <p14:tracePt t="101033" x="7010400" y="3651250"/>
          <p14:tracePt t="101050" x="7080250" y="3606800"/>
          <p14:tracePt t="101067" x="7143750" y="3575050"/>
          <p14:tracePt t="101083" x="7226300" y="3530600"/>
          <p14:tracePt t="101100" x="7277100" y="3486150"/>
          <p14:tracePt t="101101" x="7308850" y="3454400"/>
          <p14:tracePt t="101116" x="7346950" y="3359150"/>
          <p14:tracePt t="101134" x="7385050" y="3282950"/>
          <p14:tracePt t="101150" x="7404100" y="3232150"/>
          <p14:tracePt t="101166" x="7410450" y="3200400"/>
          <p14:tracePt t="101183" x="7416800" y="3181350"/>
          <p14:tracePt t="101201" x="7416800" y="3162300"/>
          <p14:tracePt t="101216" x="7416800" y="3149600"/>
          <p14:tracePt t="101233" x="7416800" y="3143250"/>
          <p14:tracePt t="101250" x="7416800" y="3136900"/>
          <p14:tracePt t="101268" x="7416800" y="3130550"/>
          <p14:tracePt t="101285" x="7416800" y="3124200"/>
          <p14:tracePt t="101301" x="7423150" y="3117850"/>
          <p14:tracePt t="101629" x="7423150" y="3124200"/>
          <p14:tracePt t="101637" x="7404100" y="3155950"/>
          <p14:tracePt t="101644" x="7391400" y="3181350"/>
          <p14:tracePt t="101652" x="7372350" y="3219450"/>
          <p14:tracePt t="101667" x="7353300" y="3257550"/>
          <p14:tracePt t="101683" x="7334250" y="3314700"/>
          <p14:tracePt t="101685" x="7327900" y="3346450"/>
          <p14:tracePt t="101701" x="7315200" y="3397250"/>
          <p14:tracePt t="101717" x="7302500" y="3429000"/>
          <p14:tracePt t="101734" x="7283450" y="3467100"/>
          <p14:tracePt t="101750" x="7264400" y="3505200"/>
          <p14:tracePt t="101768" x="7251700" y="3549650"/>
          <p14:tracePt t="101784" x="7245350" y="3568700"/>
          <p14:tracePt t="101800" x="7239000" y="3581400"/>
          <p14:tracePt t="101818" x="7226300" y="3600450"/>
          <p14:tracePt t="101835" x="7226300" y="3606800"/>
          <p14:tracePt t="101853" x="7219950" y="3613150"/>
          <p14:tracePt t="101867" x="7219950" y="3619500"/>
          <p14:tracePt t="101884" x="7219950" y="3625850"/>
          <p14:tracePt t="101902" x="7213600" y="3644900"/>
          <p14:tracePt t="101933" x="7207250" y="3657600"/>
          <p14:tracePt t="101949" x="7207250" y="3663950"/>
          <p14:tracePt t="101957" x="7200900" y="3670300"/>
          <p14:tracePt t="101968" x="7200900" y="3676650"/>
          <p14:tracePt t="101984" x="7194550" y="3676650"/>
          <p14:tracePt t="102117" x="7194550" y="3683000"/>
          <p14:tracePt t="102124" x="7188200" y="3683000"/>
          <p14:tracePt t="102134" x="7175500" y="3683000"/>
          <p14:tracePt t="102151" x="7124700" y="3683000"/>
          <p14:tracePt t="102167" x="7054850" y="3670300"/>
          <p14:tracePt t="102185" x="6978650" y="3670300"/>
          <p14:tracePt t="102201" x="6946900" y="3670300"/>
          <p14:tracePt t="102217" x="6934200" y="3670300"/>
          <p14:tracePt t="102365" x="6927850" y="3670300"/>
          <p14:tracePt t="102381" x="6908800" y="3670300"/>
          <p14:tracePt t="102388" x="6902450" y="3670300"/>
          <p14:tracePt t="102397" x="6889750" y="3670300"/>
          <p14:tracePt t="102404" x="6883400" y="3670300"/>
          <p14:tracePt t="102418" x="6877050" y="3670300"/>
          <p14:tracePt t="102435" x="6864350" y="3670300"/>
          <p14:tracePt t="102451" x="6858000" y="3670300"/>
          <p14:tracePt t="102468" x="6851650" y="3670300"/>
          <p14:tracePt t="102484" x="6832600" y="3670300"/>
          <p14:tracePt t="102502" x="6794500" y="3670300"/>
          <p14:tracePt t="102518" x="6781800" y="3670300"/>
          <p14:tracePt t="102534" x="6769100" y="3670300"/>
          <p14:tracePt t="102551" x="6769100" y="3676650"/>
          <p14:tracePt t="102677" x="6762750" y="3683000"/>
          <p14:tracePt t="102693" x="6756400" y="3683000"/>
          <p14:tracePt t="102701" x="6750050" y="3683000"/>
          <p14:tracePt t="102717" x="6743700" y="3683000"/>
          <p14:tracePt t="102741" x="6737350" y="3683000"/>
          <p14:tracePt t="102757" x="6731000" y="3683000"/>
          <p14:tracePt t="103021" x="6724650" y="3683000"/>
          <p14:tracePt t="103053" x="6737350" y="3683000"/>
          <p14:tracePt t="103061" x="6762750" y="3683000"/>
          <p14:tracePt t="103069" x="6788150" y="3683000"/>
          <p14:tracePt t="103085" x="6845300" y="3683000"/>
          <p14:tracePt t="103103" x="6896100" y="3683000"/>
          <p14:tracePt t="103118" x="6915150" y="3683000"/>
          <p14:tracePt t="103135" x="6921500" y="3683000"/>
          <p14:tracePt t="103173" x="6927850" y="3683000"/>
          <p14:tracePt t="103269" x="6934200" y="3683000"/>
          <p14:tracePt t="103277" x="6946900" y="3683000"/>
          <p14:tracePt t="103285" x="6965950" y="3683000"/>
          <p14:tracePt t="103302" x="7023100" y="3683000"/>
          <p14:tracePt t="103319" x="7099300" y="3683000"/>
          <p14:tracePt t="103335" x="7175500" y="3683000"/>
          <p14:tracePt t="103353" x="7232650" y="3683000"/>
          <p14:tracePt t="103368" x="7239000" y="3683000"/>
          <p14:tracePt t="103429" x="7251700" y="3683000"/>
          <p14:tracePt t="103445" x="7270750" y="3683000"/>
          <p14:tracePt t="103453" x="7283450" y="3683000"/>
          <p14:tracePt t="103461" x="7296150" y="3683000"/>
          <p14:tracePt t="103469" x="7308850" y="3683000"/>
          <p14:tracePt t="103485" x="7346950" y="3683000"/>
          <p14:tracePt t="103503" x="7397750" y="3695700"/>
          <p14:tracePt t="103519" x="7448550" y="3702050"/>
          <p14:tracePt t="103535" x="7480300" y="3702050"/>
          <p14:tracePt t="103637" x="7473950" y="3702050"/>
          <p14:tracePt t="103645" x="7461250" y="3702050"/>
          <p14:tracePt t="103653" x="7448550" y="3702050"/>
          <p14:tracePt t="103669" x="7423150" y="3708400"/>
          <p14:tracePt t="103685" x="7404100" y="3708400"/>
          <p14:tracePt t="103702" x="7378700" y="3708400"/>
          <p14:tracePt t="103720" x="7327900" y="3708400"/>
          <p14:tracePt t="103735" x="7239000" y="3708400"/>
          <p14:tracePt t="103752" x="7143750" y="3714750"/>
          <p14:tracePt t="103769" x="7073900" y="3727450"/>
          <p14:tracePt t="103786" x="7035800" y="3733800"/>
          <p14:tracePt t="103803" x="7010400" y="3733800"/>
          <p14:tracePt t="103819" x="6978650" y="3733800"/>
          <p14:tracePt t="103835" x="6908800" y="3733800"/>
          <p14:tracePt t="103854" x="6800850" y="3733800"/>
          <p14:tracePt t="103869" x="6743700" y="3721100"/>
          <p14:tracePt t="103886" x="6718300" y="3714750"/>
          <p14:tracePt t="103902" x="6705600" y="3714750"/>
          <p14:tracePt t="103920" x="6699250" y="3714750"/>
          <p14:tracePt t="103936" x="6680200" y="3708400"/>
          <p14:tracePt t="103952" x="6642100" y="3695700"/>
          <p14:tracePt t="103969" x="6623050" y="3683000"/>
          <p14:tracePt t="103987" x="6610350" y="3670300"/>
          <p14:tracePt t="104003" x="6604000" y="3663950"/>
          <p14:tracePt t="104019" x="6604000" y="3657600"/>
          <p14:tracePt t="104036" x="6597650" y="3619500"/>
          <p14:tracePt t="104053" x="6584950" y="3568700"/>
          <p14:tracePt t="104069" x="6584950" y="3530600"/>
          <p14:tracePt t="104086" x="6584950" y="3517900"/>
          <p14:tracePt t="104102" x="6584950" y="3511550"/>
          <p14:tracePt t="104120" x="6584950" y="3498850"/>
          <p14:tracePt t="104136" x="6591300" y="3486150"/>
          <p14:tracePt t="104152" x="6623050" y="3448050"/>
          <p14:tracePt t="104169" x="6667500" y="3416300"/>
          <p14:tracePt t="104187" x="6718300" y="3397250"/>
          <p14:tracePt t="104203" x="6788150" y="3384550"/>
          <p14:tracePt t="104219" x="6864350" y="3384550"/>
          <p14:tracePt t="104236" x="6959600" y="3384550"/>
          <p14:tracePt t="104237" x="7035800" y="3384550"/>
          <p14:tracePt t="104254" x="7156450" y="3384550"/>
          <p14:tracePt t="104269" x="7264400" y="3384550"/>
          <p14:tracePt t="104286" x="7372350" y="3384550"/>
          <p14:tracePt t="104303" x="7454900" y="3390900"/>
          <p14:tracePt t="104320" x="7505700" y="3416300"/>
          <p14:tracePt t="104336" x="7543800" y="3422650"/>
          <p14:tracePt t="104352" x="7550150" y="3429000"/>
          <p14:tracePt t="104381" x="7550150" y="3435350"/>
          <p14:tracePt t="104389" x="7550150" y="3448050"/>
          <p14:tracePt t="104403" x="7556500" y="3460750"/>
          <p14:tracePt t="104419" x="7556500" y="3486150"/>
          <p14:tracePt t="104421" x="7556500" y="3498850"/>
          <p14:tracePt t="104436" x="7556500" y="3511550"/>
          <p14:tracePt t="104454" x="7556500" y="3549650"/>
          <p14:tracePt t="104469" x="7556500" y="3581400"/>
          <p14:tracePt t="104486" x="7556500" y="3606800"/>
          <p14:tracePt t="104503" x="7556500" y="3619500"/>
          <p14:tracePt t="104521" x="7537450" y="3638550"/>
          <p14:tracePt t="104536" x="7493000" y="3657600"/>
          <p14:tracePt t="104553" x="7442200" y="3676650"/>
          <p14:tracePt t="104570" x="7385050" y="3708400"/>
          <p14:tracePt t="104587" x="7334250" y="3721100"/>
          <p14:tracePt t="104603" x="7289800" y="3721100"/>
          <p14:tracePt t="104620" x="7251700" y="3733800"/>
          <p14:tracePt t="104621" x="7219950" y="3733800"/>
          <p14:tracePt t="104636" x="7188200" y="3733800"/>
          <p14:tracePt t="104654" x="7112000" y="3733800"/>
          <p14:tracePt t="104670" x="7086600" y="3733800"/>
          <p14:tracePt t="104830" x="7080250" y="3733800"/>
          <p14:tracePt t="104837" x="7080250" y="3721100"/>
          <p14:tracePt t="104845" x="7080250" y="3702050"/>
          <p14:tracePt t="104854" x="7086600" y="3670300"/>
          <p14:tracePt t="104870" x="7105650" y="3613150"/>
          <p14:tracePt t="104887" x="7105650" y="3606800"/>
          <p14:tracePt t="104933" x="7105650" y="3600450"/>
          <p14:tracePt t="104941" x="7099300" y="3600450"/>
          <p14:tracePt t="104949" x="7092950" y="3594100"/>
          <p14:tracePt t="104957" x="7086600" y="3594100"/>
          <p14:tracePt t="104973" x="7080250" y="3594100"/>
          <p14:tracePt t="104989" x="7073900" y="3594100"/>
          <p14:tracePt t="105037" x="7061200" y="3606800"/>
          <p14:tracePt t="105045" x="7042150" y="3638550"/>
          <p14:tracePt t="105053" x="7029450" y="3663950"/>
          <p14:tracePt t="105070" x="6997700" y="3695700"/>
          <p14:tracePt t="105087" x="6972300" y="3708400"/>
          <p14:tracePt t="105109" x="6965950" y="3708400"/>
          <p14:tracePt t="105120" x="6959600" y="3714750"/>
          <p14:tracePt t="105137" x="6940550" y="3721100"/>
          <p14:tracePt t="105153" x="6921500" y="3733800"/>
          <p14:tracePt t="105171" x="6902450" y="3759200"/>
          <p14:tracePt t="105187" x="6877050" y="3778250"/>
          <p14:tracePt t="105204" x="6838950" y="3816350"/>
          <p14:tracePt t="105205" x="6819900" y="3829050"/>
          <p14:tracePt t="105220" x="6788150" y="3860800"/>
          <p14:tracePt t="105238" x="6711950" y="3917950"/>
          <p14:tracePt t="105253" x="6673850" y="3956050"/>
          <p14:tracePt t="105270" x="6661150" y="3968750"/>
          <p14:tracePt t="105287" x="6648450" y="3975100"/>
          <p14:tracePt t="105406" x="6642100" y="3975100"/>
          <p14:tracePt t="105413" x="6629400" y="3987800"/>
          <p14:tracePt t="105421" x="6629400" y="3994150"/>
          <p14:tracePt t="105438" x="6597650" y="4000500"/>
          <p14:tracePt t="105454" x="6578600" y="4013200"/>
          <p14:tracePt t="105470" x="6565900" y="4013200"/>
          <p14:tracePt t="105488" x="6559550" y="4013200"/>
          <p14:tracePt t="105504" x="6553200" y="4013200"/>
          <p14:tracePt t="105520" x="6534150" y="4013200"/>
          <p14:tracePt t="105538" x="6515100" y="4013200"/>
          <p14:tracePt t="105555" x="6477000" y="4013200"/>
          <p14:tracePt t="105571" x="6419850" y="3994150"/>
          <p14:tracePt t="105587" x="6369050" y="3968750"/>
          <p14:tracePt t="105604" x="6324600" y="3949700"/>
          <p14:tracePt t="105622" x="6273800" y="3924300"/>
          <p14:tracePt t="105637" x="6254750" y="3917950"/>
          <p14:tracePt t="105654" x="6229350" y="3911600"/>
          <p14:tracePt t="105671" x="6216650" y="3905250"/>
          <p14:tracePt t="105688" x="6203950" y="3905250"/>
          <p14:tracePt t="105704" x="6197600" y="3905250"/>
          <p14:tracePt t="105838" x="6197600" y="3892550"/>
          <p14:tracePt t="105845" x="6197600" y="3873500"/>
          <p14:tracePt t="105854" x="6203950" y="3860800"/>
          <p14:tracePt t="105871" x="6210300" y="3835400"/>
          <p14:tracePt t="105887" x="6223000" y="3816350"/>
          <p14:tracePt t="105904" x="6242050" y="3803650"/>
          <p14:tracePt t="105922" x="6267450" y="3784600"/>
          <p14:tracePt t="105938" x="6324600" y="3771900"/>
          <p14:tracePt t="105955" x="6375400" y="3752850"/>
          <p14:tracePt t="105971" x="6413500" y="3746500"/>
          <p14:tracePt t="105989" x="6457950" y="3721100"/>
          <p14:tracePt t="106004" x="6464300" y="3721100"/>
          <p14:tracePt t="106021" x="6502400" y="3721100"/>
          <p14:tracePt t="106037" x="6584950" y="3721100"/>
          <p14:tracePt t="106055" x="6642100" y="3727450"/>
          <p14:tracePt t="106071" x="6648450" y="3727450"/>
          <p14:tracePt t="106093" x="6661150" y="3727450"/>
          <p14:tracePt t="106118" x="6661150" y="3733800"/>
          <p14:tracePt t="106133" x="6667500" y="3740150"/>
          <p14:tracePt t="106149" x="6673850" y="3746500"/>
          <p14:tracePt t="106174" x="6680200" y="3752850"/>
          <p14:tracePt t="106189" x="6680200" y="3759200"/>
          <p14:tracePt t="106222" x="6686550" y="3759200"/>
          <p14:tracePt t="106229" x="6686550" y="3765550"/>
          <p14:tracePt t="106238" x="6692900" y="3771900"/>
          <p14:tracePt t="106254" x="6692900" y="3778250"/>
          <p14:tracePt t="106272" x="6692900" y="3790950"/>
          <p14:tracePt t="106288" x="6692900" y="3803650"/>
          <p14:tracePt t="106305" x="6692900" y="3822700"/>
          <p14:tracePt t="106321" x="6692900" y="3829050"/>
          <p14:tracePt t="106339" x="6692900" y="3841750"/>
          <p14:tracePt t="106355" x="6692900" y="3848100"/>
          <p14:tracePt t="106381" x="6692900" y="3854450"/>
          <p14:tracePt t="106389" x="6686550" y="3860800"/>
          <p14:tracePt t="106406" x="6680200" y="3860800"/>
          <p14:tracePt t="106422" x="6667500" y="3867150"/>
          <p14:tracePt t="106438" x="6654800" y="3873500"/>
          <p14:tracePt t="106455" x="6635750" y="3892550"/>
          <p14:tracePt t="106472" x="6604000" y="3898900"/>
          <p14:tracePt t="106488" x="6584950" y="3911600"/>
          <p14:tracePt t="106505" x="6553200" y="3911600"/>
          <p14:tracePt t="106522" x="6540500" y="3911600"/>
          <p14:tracePt t="106539" x="6534150" y="3911600"/>
          <p14:tracePt t="106555" x="6515100" y="3917950"/>
          <p14:tracePt t="106571" x="6489700" y="3917950"/>
          <p14:tracePt t="106588" x="6457950" y="3917950"/>
          <p14:tracePt t="106606" x="6426200" y="3917950"/>
          <p14:tracePt t="106629" x="6419850" y="3917950"/>
          <p14:tracePt t="106645" x="6413500" y="3917950"/>
          <p14:tracePt t="106661" x="6407150" y="3917950"/>
          <p14:tracePt t="106677" x="6388100" y="3917950"/>
          <p14:tracePt t="106688" x="6381750" y="3917950"/>
          <p14:tracePt t="106705" x="6369050" y="3917950"/>
          <p14:tracePt t="106722" x="6362700" y="3917950"/>
          <p14:tracePt t="106790" x="6356350" y="3917950"/>
          <p14:tracePt t="106822" x="6350000" y="3917950"/>
          <p14:tracePt t="106838" x="6343650" y="3905250"/>
          <p14:tracePt t="106846" x="6343650" y="3892550"/>
          <p14:tracePt t="106855" x="6343650" y="3873500"/>
          <p14:tracePt t="106872" x="6343650" y="3841750"/>
          <p14:tracePt t="106888" x="6343650" y="3810000"/>
          <p14:tracePt t="106906" x="6343650" y="3797300"/>
          <p14:tracePt t="106922" x="6362700" y="3784600"/>
          <p14:tracePt t="106938" x="6375400" y="3784600"/>
          <p14:tracePt t="106955" x="6413500" y="3778250"/>
          <p14:tracePt t="106973" x="6470650" y="3765550"/>
          <p14:tracePt t="106989" x="6496050" y="3765550"/>
          <p14:tracePt t="106990" x="6527800" y="3765550"/>
          <p14:tracePt t="107005" x="6597650" y="3765550"/>
          <p14:tracePt t="107022" x="6673850" y="3765550"/>
          <p14:tracePt t="107039" x="6756400" y="3784600"/>
          <p14:tracePt t="107055" x="6800850" y="3797300"/>
          <p14:tracePt t="107072" x="6807200" y="3797300"/>
          <p14:tracePt t="107110" x="6807200" y="3803650"/>
          <p14:tracePt t="107125" x="6813550" y="3810000"/>
          <p14:tracePt t="107182" x="6819900" y="3816350"/>
          <p14:tracePt t="107197" x="6819900" y="3822700"/>
          <p14:tracePt t="107205" x="6819900" y="3829050"/>
          <p14:tracePt t="107213" x="6819900" y="3835400"/>
          <p14:tracePt t="107222" x="6819900" y="3841750"/>
          <p14:tracePt t="107239" x="6819900" y="3854450"/>
          <p14:tracePt t="107257" x="6819900" y="3873500"/>
          <p14:tracePt t="107272" x="6819900" y="3886200"/>
          <p14:tracePt t="107289" x="6800850" y="3905250"/>
          <p14:tracePt t="107305" x="6794500" y="3911600"/>
          <p14:tracePt t="107323" x="6788150" y="3924300"/>
          <p14:tracePt t="107339" x="6775450" y="3930650"/>
          <p14:tracePt t="107355" x="6762750" y="3937000"/>
          <p14:tracePt t="107372" x="6750050" y="3949700"/>
          <p14:tracePt t="107390" x="6711950" y="3956050"/>
          <p14:tracePt t="107406" x="6692900" y="3956050"/>
          <p14:tracePt t="107422" x="6673850" y="3962400"/>
          <p14:tracePt t="107439" x="6667500" y="3962400"/>
          <p14:tracePt t="107461" x="6661150" y="3962400"/>
          <p14:tracePt t="107477" x="6654800" y="3968750"/>
          <p14:tracePt t="107489" x="6648450" y="3968750"/>
          <p14:tracePt t="107506" x="6629400" y="3968750"/>
          <p14:tracePt t="107998" x="6623050" y="3968750"/>
          <p14:tracePt t="108157" x="6623050" y="3975100"/>
          <p14:tracePt t="108174" x="6623050" y="3987800"/>
          <p14:tracePt t="108181" x="6629400" y="3987800"/>
          <p14:tracePt t="108190" x="6629400" y="3994150"/>
          <p14:tracePt t="108206" x="6635750" y="4006850"/>
          <p14:tracePt t="108223" x="6642100" y="4013200"/>
          <p14:tracePt t="108240" x="6648450" y="4025900"/>
          <p14:tracePt t="108257" x="6648450" y="4038600"/>
          <p14:tracePt t="108273" x="6654800" y="4051300"/>
          <p14:tracePt t="108290" x="6661150" y="4064000"/>
          <p14:tracePt t="108308" x="6667500" y="4089400"/>
          <p14:tracePt t="108323" x="6680200" y="4102100"/>
          <p14:tracePt t="108340" x="6686550" y="4121150"/>
          <p14:tracePt t="108357" x="6705600" y="4159250"/>
          <p14:tracePt t="108374" x="6711950" y="4178300"/>
          <p14:tracePt t="108390" x="6718300" y="4191000"/>
          <p14:tracePt t="108413" x="6718300" y="4197350"/>
          <p14:tracePt t="108423" x="6718300" y="4203700"/>
          <p14:tracePt t="108441" x="6724650" y="4216400"/>
          <p14:tracePt t="108486" x="6724650" y="4222750"/>
          <p14:tracePt t="108509" x="6731000" y="4229100"/>
          <p14:tracePt t="108550" x="6731000" y="4235450"/>
          <p14:tracePt t="108566" x="6731000" y="4241800"/>
          <p14:tracePt t="108581" x="6731000" y="4248150"/>
          <p14:tracePt t="108894" x="6731000" y="4254500"/>
          <p14:tracePt t="109054" x="6724650" y="4254500"/>
          <p14:tracePt t="109182" x="6718300" y="4254500"/>
          <p14:tracePt t="109310" x="6705600" y="4254500"/>
          <p14:tracePt t="109326" x="6699250" y="4254500"/>
          <p14:tracePt t="109333" x="6686550" y="4254500"/>
          <p14:tracePt t="109349" x="6673850" y="4254500"/>
          <p14:tracePt t="109357" x="6661150" y="4254500"/>
          <p14:tracePt t="109374" x="6623050" y="4248150"/>
          <p14:tracePt t="109392" x="6584950" y="4235450"/>
          <p14:tracePt t="109407" x="6559550" y="4222750"/>
          <p14:tracePt t="109424" x="6553200" y="4222750"/>
          <p14:tracePt t="109463" x="6546850" y="4222750"/>
          <p14:tracePt t="109782" x="6540500" y="4222750"/>
          <p14:tracePt t="109790" x="6540500" y="4216400"/>
          <p14:tracePt t="109805" x="6546850" y="4210050"/>
          <p14:tracePt t="109814" x="6572250" y="4210050"/>
          <p14:tracePt t="109825" x="6623050" y="4210050"/>
          <p14:tracePt t="109841" x="6705600" y="4210050"/>
          <p14:tracePt t="109859" x="6743700" y="4210050"/>
          <p14:tracePt t="109998" x="6750050" y="4210050"/>
          <p14:tracePt t="110102" x="6743700" y="4210050"/>
          <p14:tracePt t="110110" x="6737350" y="4210050"/>
          <p14:tracePt t="110118" x="6724650" y="4210050"/>
          <p14:tracePt t="110125" x="6724650" y="4216400"/>
          <p14:tracePt t="110141" x="6711950" y="4216400"/>
          <p14:tracePt t="110158" x="6699250" y="4229100"/>
          <p14:tracePt t="110176" x="6692900" y="4235450"/>
          <p14:tracePt t="110191" x="6686550" y="4235450"/>
          <p14:tracePt t="110390" x="6680200" y="4235450"/>
          <p14:tracePt t="110438" x="6673850" y="4235450"/>
          <p14:tracePt t="110461" x="6673850" y="4229100"/>
          <p14:tracePt t="110486" x="6686550" y="4229100"/>
          <p14:tracePt t="110493" x="6699250" y="4229100"/>
          <p14:tracePt t="110501" x="6705600" y="4229100"/>
          <p14:tracePt t="110509" x="6724650" y="4229100"/>
          <p14:tracePt t="110525" x="6743700" y="4222750"/>
          <p14:tracePt t="110543" x="6750050" y="4222750"/>
          <p14:tracePt t="110559" x="6756400" y="4216400"/>
          <p14:tracePt t="110710" x="6769100" y="4203700"/>
          <p14:tracePt t="110717" x="6788150" y="4191000"/>
          <p14:tracePt t="110725" x="6826250" y="4184650"/>
          <p14:tracePt t="110742" x="6921500" y="4165600"/>
          <p14:tracePt t="110759" x="7023100" y="4152900"/>
          <p14:tracePt t="110776" x="7073900" y="4152900"/>
          <p14:tracePt t="110830" x="7080250" y="4152900"/>
          <p14:tracePt t="110854" x="7086600" y="4152900"/>
          <p14:tracePt t="110917" x="7080250" y="4159250"/>
          <p14:tracePt t="110926" x="7073900" y="4165600"/>
          <p14:tracePt t="110934" x="7061200" y="4171950"/>
          <p14:tracePt t="110942" x="7048500" y="4178300"/>
          <p14:tracePt t="110959" x="7035800" y="4184650"/>
          <p14:tracePt t="110976" x="7016750" y="4197350"/>
          <p14:tracePt t="110997" x="7004050" y="4203700"/>
          <p14:tracePt t="111014" x="6991350" y="4210050"/>
          <p14:tracePt t="111026" x="6985000" y="4210050"/>
          <p14:tracePt t="111043" x="6965950" y="4216400"/>
          <p14:tracePt t="111060" x="6927850" y="4216400"/>
          <p14:tracePt t="111076" x="6902450" y="4222750"/>
          <p14:tracePt t="111092" x="6883400" y="4229100"/>
          <p14:tracePt t="111110" x="6870700" y="4229100"/>
          <p14:tracePt t="111127" x="6864350" y="4235450"/>
          <p14:tracePt t="111142" x="6838950" y="4235450"/>
          <p14:tracePt t="111159" x="6794500" y="4235450"/>
          <p14:tracePt t="111176" x="6743700" y="4235450"/>
          <p14:tracePt t="111194" x="6705600" y="4229100"/>
          <p14:tracePt t="111209" x="6692900" y="4229100"/>
          <p14:tracePt t="111226" x="6686550" y="4216400"/>
          <p14:tracePt t="111243" x="6680200" y="4203700"/>
          <p14:tracePt t="111261" x="6673850" y="4184650"/>
          <p14:tracePt t="111276" x="6654800" y="4159250"/>
          <p14:tracePt t="111293" x="6648450" y="4140200"/>
          <p14:tracePt t="111310" x="6629400" y="4102100"/>
          <p14:tracePt t="111327" x="6629400" y="4070350"/>
          <p14:tracePt t="111343" x="6629400" y="4038600"/>
          <p14:tracePt t="111359" x="6635750" y="4006850"/>
          <p14:tracePt t="111376" x="6673850" y="3975100"/>
          <p14:tracePt t="111394" x="6743700" y="3968750"/>
          <p14:tracePt t="111409" x="6851650" y="3968750"/>
          <p14:tracePt t="111426" x="6953250" y="3968750"/>
          <p14:tracePt t="111443" x="7023100" y="3981450"/>
          <p14:tracePt t="111460" x="7042150" y="3987800"/>
          <p14:tracePt t="111476" x="7048500" y="3994150"/>
          <p14:tracePt t="111493" x="7054850" y="4019550"/>
          <p14:tracePt t="111494" x="7061200" y="4038600"/>
          <p14:tracePt t="111509" x="7067550" y="4070350"/>
          <p14:tracePt t="111527" x="7067550" y="4083050"/>
          <p14:tracePt t="111543" x="7067550" y="4102100"/>
          <p14:tracePt t="111559" x="7067550" y="4108450"/>
          <p14:tracePt t="111576" x="7067550" y="4127500"/>
          <p14:tracePt t="111594" x="7067550" y="4140200"/>
          <p14:tracePt t="111609" x="7061200" y="4146550"/>
          <p14:tracePt t="111626" x="7048500" y="4159250"/>
          <p14:tracePt t="111643" x="7042150" y="4159250"/>
          <p14:tracePt t="111661" x="7035800" y="4165600"/>
          <p14:tracePt t="111676" x="7029450" y="4171950"/>
          <p14:tracePt t="111693" x="7004050" y="4171950"/>
          <p14:tracePt t="111694" x="6997700" y="4178300"/>
          <p14:tracePt t="111710" x="6965950" y="4184650"/>
          <p14:tracePt t="111727" x="6934200" y="4197350"/>
          <p14:tracePt t="111743" x="6896100" y="4203700"/>
          <p14:tracePt t="111760" x="6870700" y="4216400"/>
          <p14:tracePt t="111776" x="6838950" y="4216400"/>
          <p14:tracePt t="111794" x="6807200" y="4216400"/>
          <p14:tracePt t="111810" x="6788150" y="4216400"/>
          <p14:tracePt t="111826" x="6743700" y="4216400"/>
          <p14:tracePt t="111843" x="6711950" y="4216400"/>
          <p14:tracePt t="111861" x="6692900" y="4216400"/>
          <p14:tracePt t="111902" x="6686550" y="4203700"/>
          <p14:tracePt t="111909" x="6686550" y="4197350"/>
          <p14:tracePt t="111918" x="6686550" y="4178300"/>
          <p14:tracePt t="111928" x="6680200" y="4171950"/>
          <p14:tracePt t="111943" x="6673850" y="4140200"/>
          <p14:tracePt t="111960" x="6673850" y="4114800"/>
          <p14:tracePt t="111977" x="6673850" y="4083050"/>
          <p14:tracePt t="111994" x="6718300" y="4057650"/>
          <p14:tracePt t="112010" x="6769100" y="4038600"/>
          <p14:tracePt t="112027" x="6813550" y="4038600"/>
          <p14:tracePt t="112044" x="6851650" y="4038600"/>
          <p14:tracePt t="112061" x="6883400" y="4038600"/>
          <p14:tracePt t="112077" x="6902450" y="4038600"/>
          <p14:tracePt t="112094" x="6927850" y="4064000"/>
          <p14:tracePt t="112110" x="6927850" y="4089400"/>
          <p14:tracePt t="112128" x="6927850" y="4127500"/>
          <p14:tracePt t="112143" x="6927850" y="4165600"/>
          <p14:tracePt t="112160" x="6889750" y="4197350"/>
          <p14:tracePt t="112177" x="6838950" y="4216400"/>
          <p14:tracePt t="112195" x="6788150" y="4229100"/>
          <p14:tracePt t="112210" x="6743700" y="4241800"/>
          <p14:tracePt t="112227" x="6705600" y="4248150"/>
          <p14:tracePt t="112243" x="6680200" y="4248150"/>
          <p14:tracePt t="112261" x="6661150" y="4248150"/>
          <p14:tracePt t="112261" x="6654800" y="4248150"/>
          <p14:tracePt t="112294" x="6648450" y="4248150"/>
          <p14:tracePt t="112318" x="6648450" y="4241800"/>
          <p14:tracePt t="112334" x="6648450" y="4235450"/>
          <p14:tracePt t="112342" x="6648450" y="4229100"/>
          <p14:tracePt t="112350" x="6648450" y="4222750"/>
          <p14:tracePt t="112360" x="6654800" y="4222750"/>
          <p14:tracePt t="112377" x="6680200" y="4216400"/>
          <p14:tracePt t="112394" x="6737350" y="4210050"/>
          <p14:tracePt t="112412" x="6845300" y="4210050"/>
          <p14:tracePt t="112427" x="6953250" y="4210050"/>
          <p14:tracePt t="112444" x="7010400" y="4210050"/>
          <p14:tracePt t="112461" x="7016750" y="4210050"/>
          <p14:tracePt t="112862" x="7023100" y="4210050"/>
          <p14:tracePt t="112870" x="7029450" y="4210050"/>
          <p14:tracePt t="112878" x="7035800" y="4210050"/>
          <p14:tracePt t="112902" x="7042150" y="4222750"/>
          <p14:tracePt t="112911" x="7042150" y="4229100"/>
          <p14:tracePt t="112927" x="7048500" y="4241800"/>
          <p14:tracePt t="112945" x="7054850" y="4260850"/>
          <p14:tracePt t="112961" x="7054850" y="4279900"/>
          <p14:tracePt t="112978" x="7054850" y="4311650"/>
          <p14:tracePt t="112994" x="7054850" y="4330700"/>
          <p14:tracePt t="113013" x="7054850" y="4375150"/>
          <p14:tracePt t="113028" x="7054850" y="4413250"/>
          <p14:tracePt t="113044" x="7048500" y="4457700"/>
          <p14:tracePt t="113061" x="7048500" y="4502150"/>
          <p14:tracePt t="113062" x="7042150" y="4527550"/>
          <p14:tracePt t="113079" x="7042150" y="4572000"/>
          <p14:tracePt t="113094" x="7029450" y="4635500"/>
          <p14:tracePt t="113111" x="7029450" y="4699000"/>
          <p14:tracePt t="113128" x="7023100" y="4737100"/>
          <p14:tracePt t="113145" x="7023100" y="4756150"/>
          <p14:tracePt t="113161" x="7016750" y="4781550"/>
          <p14:tracePt t="113178" x="7010400" y="4813300"/>
          <p14:tracePt t="113194" x="6997700" y="4838700"/>
          <p14:tracePt t="113212" x="6991350" y="4857750"/>
          <p14:tracePt t="113228" x="6985000" y="4870450"/>
          <p14:tracePt t="113244" x="6978650" y="4883150"/>
          <p14:tracePt t="113261" x="6972300" y="4895850"/>
          <p14:tracePt t="113262" x="6965950" y="4908550"/>
          <p14:tracePt t="113279" x="6940550" y="4927600"/>
          <p14:tracePt t="113295" x="6883400" y="4953000"/>
          <p14:tracePt t="113311" x="6838950" y="4972050"/>
          <p14:tracePt t="113328" x="6775450" y="4984750"/>
          <p14:tracePt t="113345" x="6737350" y="4984750"/>
          <p14:tracePt t="113361" x="6705600" y="4984750"/>
          <p14:tracePt t="113378" x="6680200" y="4984750"/>
          <p14:tracePt t="113395" x="6623050" y="4959350"/>
          <p14:tracePt t="113413" x="6584950" y="4933950"/>
          <p14:tracePt t="113428" x="6572250" y="4914900"/>
          <p14:tracePt t="113445" x="6572250" y="4864100"/>
          <p14:tracePt t="113461" x="6572250" y="4768850"/>
          <p14:tracePt t="113462" x="6572250" y="4730750"/>
          <p14:tracePt t="113479" x="6578600" y="4648200"/>
          <p14:tracePt t="113494" x="6597650" y="4578350"/>
          <p14:tracePt t="113512" x="6616700" y="4521200"/>
          <p14:tracePt t="113528" x="6629400" y="4483100"/>
          <p14:tracePt t="113546" x="6642100" y="4457700"/>
          <p14:tracePt t="113561" x="6673850" y="4425950"/>
          <p14:tracePt t="113578" x="6718300" y="4394200"/>
          <p14:tracePt t="113595" x="6788150" y="4343400"/>
          <p14:tracePt t="113613" x="6858000" y="4292600"/>
          <p14:tracePt t="113629" x="6959600" y="4254500"/>
          <p14:tracePt t="113630" x="7016750" y="4241800"/>
          <p14:tracePt t="113645" x="7067550" y="4235450"/>
          <p14:tracePt t="113662" x="7270750" y="4222750"/>
          <p14:tracePt t="113679" x="7404100" y="4222750"/>
          <p14:tracePt t="113695" x="7543800" y="4222750"/>
          <p14:tracePt t="113711" x="7664450" y="4222750"/>
          <p14:tracePt t="113728" x="7766050" y="4222750"/>
          <p14:tracePt t="113746" x="7867650" y="4222750"/>
          <p14:tracePt t="113762" x="7975600" y="4235450"/>
          <p14:tracePt t="113778" x="8102600" y="4248150"/>
          <p14:tracePt t="113795" x="8216900" y="4273550"/>
          <p14:tracePt t="113813" x="8305800" y="4279900"/>
          <p14:tracePt t="113828" x="8356600" y="4292600"/>
          <p14:tracePt t="113845" x="8401050" y="4298950"/>
          <p14:tracePt t="113862" x="8502650" y="4324350"/>
          <p14:tracePt t="113879" x="8604250" y="4343400"/>
          <p14:tracePt t="113895" x="8680450" y="4356100"/>
          <p14:tracePt t="113912" x="8712200" y="4362450"/>
          <p14:tracePt t="113929" x="8718550" y="4362450"/>
          <p14:tracePt t="113946" x="8724900" y="4362450"/>
          <p14:tracePt t="113962" x="8763000" y="4387850"/>
          <p14:tracePt t="113978" x="8826500" y="4413250"/>
          <p14:tracePt t="113995" x="8902700" y="4445000"/>
          <p14:tracePt t="114013" x="8940800" y="4464050"/>
          <p14:tracePt t="114029" x="8947150" y="4476750"/>
          <p14:tracePt t="114045" x="8959850" y="4502150"/>
          <p14:tracePt t="114062" x="8966200" y="4584700"/>
          <p14:tracePt t="114079" x="8972550" y="4648200"/>
          <p14:tracePt t="114095" x="8972550" y="4743450"/>
          <p14:tracePt t="114112" x="8972550" y="4800600"/>
          <p14:tracePt t="114129" x="8966200" y="4838700"/>
          <p14:tracePt t="114146" x="8959850" y="4857750"/>
          <p14:tracePt t="114162" x="8940800" y="4895850"/>
          <p14:tracePt t="114179" x="8909050" y="4946650"/>
          <p14:tracePt t="114195" x="8864600" y="5010150"/>
          <p14:tracePt t="114213" x="8801100" y="5073650"/>
          <p14:tracePt t="114214" x="8775700" y="5092700"/>
          <p14:tracePt t="114228" x="8743950" y="5118100"/>
          <p14:tracePt t="114245" x="8680450" y="5149850"/>
          <p14:tracePt t="114246" x="8655050" y="5168900"/>
          <p14:tracePt t="114262" x="8585200" y="5207000"/>
          <p14:tracePt t="114280" x="8547100" y="5232400"/>
          <p14:tracePt t="114296" x="8509000" y="5251450"/>
          <p14:tracePt t="114312" x="8496300" y="5257800"/>
          <p14:tracePt t="114329" x="8483600" y="5257800"/>
          <p14:tracePt t="114347" x="8451850" y="5257800"/>
          <p14:tracePt t="114362" x="8369300" y="5245100"/>
          <p14:tracePt t="114379" x="8280400" y="5238750"/>
          <p14:tracePt t="114396" x="8204200" y="5232400"/>
          <p14:tracePt t="114413" x="8147050" y="5232400"/>
          <p14:tracePt t="114414" x="8121650" y="5232400"/>
          <p14:tracePt t="114429" x="8108950" y="5232400"/>
          <p14:tracePt t="114446" x="8051800" y="5232400"/>
          <p14:tracePt t="114462" x="7981950" y="5219700"/>
          <p14:tracePt t="114480" x="7842250" y="5181600"/>
          <p14:tracePt t="114496" x="7727950" y="5168900"/>
          <p14:tracePt t="114512" x="7645400" y="5168900"/>
          <p14:tracePt t="114529" x="7607300" y="5162550"/>
          <p14:tracePt t="114547" x="7581900" y="5156200"/>
          <p14:tracePt t="114562" x="7550150" y="5156200"/>
          <p14:tracePt t="114579" x="7505700" y="5143500"/>
          <p14:tracePt t="114596" x="7410450" y="5099050"/>
          <p14:tracePt t="114614" x="7315200" y="5041900"/>
          <p14:tracePt t="114629" x="7308850" y="5035550"/>
          <p14:tracePt t="114646" x="7302500" y="5029200"/>
          <p14:tracePt t="114663" x="7296150" y="5010150"/>
          <p14:tracePt t="114680" x="7270750" y="4953000"/>
          <p14:tracePt t="114696" x="7258050" y="4895850"/>
          <p14:tracePt t="114713" x="7239000" y="4826000"/>
          <p14:tracePt t="114729" x="7226300" y="4775200"/>
          <p14:tracePt t="114747" x="7219950" y="4743450"/>
          <p14:tracePt t="114763" x="7219950" y="4724400"/>
          <p14:tracePt t="114779" x="7219950" y="4679950"/>
          <p14:tracePt t="114796" x="7219950" y="4635500"/>
          <p14:tracePt t="114814" x="7245350" y="4559300"/>
          <p14:tracePt t="114829" x="7258050" y="4521200"/>
          <p14:tracePt t="114846" x="7302500" y="4451350"/>
          <p14:tracePt t="114863" x="7334250" y="4400550"/>
          <p14:tracePt t="114889" x="7391400" y="4343400"/>
          <p14:tracePt t="114896" x="7410450" y="4324350"/>
          <p14:tracePt t="114912" x="7473950" y="4279900"/>
          <p14:tracePt t="114930" x="7550150" y="4235450"/>
          <p14:tracePt t="114947" x="7664450" y="4184650"/>
          <p14:tracePt t="114963" x="7759700" y="4140200"/>
          <p14:tracePt t="114979" x="7835900" y="4114800"/>
          <p14:tracePt t="114996" x="7880350" y="4102100"/>
          <p14:tracePt t="115014" x="7924800" y="4095750"/>
          <p14:tracePt t="115029" x="7937500" y="4095750"/>
          <p14:tracePt t="115047" x="8020050" y="4083050"/>
          <p14:tracePt t="115064" x="8102600" y="4083050"/>
          <p14:tracePt t="115080" x="8178800" y="4083050"/>
          <p14:tracePt t="115096" x="8229600" y="4083050"/>
          <p14:tracePt t="115113" x="8274050" y="4102100"/>
          <p14:tracePt t="115130" x="8324850" y="4140200"/>
          <p14:tracePt t="115148" x="8413750" y="4184650"/>
          <p14:tracePt t="115163" x="8521700" y="4248150"/>
          <p14:tracePt t="115180" x="8610600" y="4305300"/>
          <p14:tracePt t="115196" x="8655050" y="4349750"/>
          <p14:tracePt t="115214" x="8680450" y="4394200"/>
          <p14:tracePt t="115230" x="8680450" y="4419600"/>
          <p14:tracePt t="115246" x="8699500" y="4489450"/>
          <p14:tracePt t="115263" x="8712200" y="4527550"/>
          <p14:tracePt t="115281" x="8718550" y="4565650"/>
          <p14:tracePt t="115296" x="8718550" y="4584700"/>
          <p14:tracePt t="115313" x="8718550" y="4616450"/>
          <p14:tracePt t="115330" x="8718550" y="4641850"/>
          <p14:tracePt t="115348" x="8712200" y="4667250"/>
          <p14:tracePt t="115364" x="8699500" y="4699000"/>
          <p14:tracePt t="115380" x="8699500" y="4711700"/>
          <p14:tracePt t="115397" x="8693150" y="4724400"/>
          <p14:tracePt t="115414" x="8680450" y="4743450"/>
          <p14:tracePt t="115430" x="8667750" y="4756150"/>
          <p14:tracePt t="115446" x="8661400" y="4762500"/>
          <p14:tracePt t="115463" x="8655050" y="4775200"/>
          <p14:tracePt t="115481" x="8648700" y="4781550"/>
          <p14:tracePt t="115497" x="8636000" y="4787900"/>
          <p14:tracePt t="115513" x="8636000" y="4794250"/>
          <p14:tracePt t="115530" x="8616950" y="4800600"/>
          <p14:tracePt t="115548" x="8591550" y="4813300"/>
          <p14:tracePt t="115564" x="8572500" y="4826000"/>
          <p14:tracePt t="115580" x="8547100" y="4826000"/>
          <p14:tracePt t="115597" x="8521700" y="4845050"/>
          <p14:tracePt t="115614" x="8470900" y="4851400"/>
          <p14:tracePt t="115630" x="8432800" y="4857750"/>
          <p14:tracePt t="115647" x="8382000" y="4857750"/>
          <p14:tracePt t="115663" x="8331200" y="4864100"/>
          <p14:tracePt t="115681" x="8267700" y="4870450"/>
          <p14:tracePt t="115697" x="8191500" y="4870450"/>
          <p14:tracePt t="115714" x="8096250" y="4870450"/>
          <p14:tracePt t="115730" x="8007350" y="4870450"/>
          <p14:tracePt t="115748" x="7918450" y="4864100"/>
          <p14:tracePt t="115764" x="7854950" y="4857750"/>
          <p14:tracePt t="115780" x="7797800" y="4857750"/>
          <p14:tracePt t="115797" x="7766050" y="4857750"/>
          <p14:tracePt t="115815" x="7708900" y="4857750"/>
          <p14:tracePt t="115831" x="7658100" y="4851400"/>
          <p14:tracePt t="115847" x="7588250" y="4838700"/>
          <p14:tracePt t="115864" x="7543800" y="4832350"/>
          <p14:tracePt t="115881" x="7518400" y="4826000"/>
          <p14:tracePt t="115897" x="7512050" y="4813300"/>
          <p14:tracePt t="115914" x="7499350" y="4800600"/>
          <p14:tracePt t="115930" x="7493000" y="4781550"/>
          <p14:tracePt t="115948" x="7467600" y="4756150"/>
          <p14:tracePt t="115964" x="7454900" y="4737100"/>
          <p14:tracePt t="115981" x="7448550" y="4711700"/>
          <p14:tracePt t="115997" x="7448550" y="4673600"/>
          <p14:tracePt t="116015" x="7448550" y="4584700"/>
          <p14:tracePt t="116031" x="7454900" y="4489450"/>
          <p14:tracePt t="116047" x="7473950" y="4387850"/>
          <p14:tracePt t="116064" x="7493000" y="4318000"/>
          <p14:tracePt t="116081" x="7505700" y="4273550"/>
          <p14:tracePt t="116097" x="7543800" y="4229100"/>
          <p14:tracePt t="116114" x="7594600" y="4197350"/>
          <p14:tracePt t="116131" x="7645400" y="4184650"/>
          <p14:tracePt t="116148" x="7683500" y="4171950"/>
          <p14:tracePt t="116164" x="7702550" y="4171950"/>
          <p14:tracePt t="116180" x="7734300" y="4191000"/>
          <p14:tracePt t="116197" x="7753350" y="4216400"/>
          <p14:tracePt t="116215" x="7772400" y="4267200"/>
          <p14:tracePt t="116231" x="7772400" y="4311650"/>
          <p14:tracePt t="116247" x="7772400" y="4337050"/>
          <p14:tracePt t="116264" x="7772400" y="4381500"/>
          <p14:tracePt t="116281" x="7772400" y="4419600"/>
          <p14:tracePt t="116297" x="7772400" y="4438650"/>
          <p14:tracePt t="116314" x="7772400" y="4445000"/>
          <p14:tracePt t="116423" x="7772400" y="4457700"/>
          <p14:tracePt t="116430" x="7791450" y="4495800"/>
          <p14:tracePt t="116438" x="7823200" y="4533900"/>
          <p14:tracePt t="116447" x="7854950" y="4584700"/>
          <p14:tracePt t="116464" x="7943850" y="4699000"/>
          <p14:tracePt t="116481" x="8058150" y="4787900"/>
          <p14:tracePt t="116498" x="8147050" y="4857750"/>
          <p14:tracePt t="116514" x="8242300" y="4940300"/>
          <p14:tracePt t="116531" x="8312150" y="5010150"/>
          <p14:tracePt t="116548" x="8337550" y="5086350"/>
          <p14:tracePt t="116565" x="8337550" y="5130800"/>
          <p14:tracePt t="116566" x="8350250" y="5156200"/>
          <p14:tracePt t="116581" x="8350250" y="5175250"/>
          <p14:tracePt t="116598" x="8356600" y="5232400"/>
          <p14:tracePt t="116599" x="8362950" y="5264150"/>
          <p14:tracePt t="116614" x="8375650" y="5321300"/>
          <p14:tracePt t="116632" x="8375650" y="5353050"/>
          <p14:tracePt t="116648" x="8388350" y="5391150"/>
          <p14:tracePt t="116664" x="8401050" y="5422900"/>
          <p14:tracePt t="116681" x="8401050" y="5441950"/>
          <p14:tracePt t="116699" x="8407400" y="5454650"/>
          <p14:tracePt t="116714" x="8413750" y="5461000"/>
          <p14:tracePt t="116731" x="8413750" y="5467350"/>
          <p14:tracePt t="116935" x="8413750" y="5454650"/>
          <p14:tracePt t="116950" x="8413750" y="5448300"/>
          <p14:tracePt t="116958" x="8407400" y="5435600"/>
          <p14:tracePt t="116967" x="8394700" y="5422900"/>
          <p14:tracePt t="116983" x="8388350" y="5416550"/>
          <p14:tracePt t="116998" x="8388350" y="5410200"/>
          <p14:tracePt t="117022" x="8382000" y="5410200"/>
          <p14:tracePt t="117031" x="8382000" y="5403850"/>
          <p14:tracePt t="117048" x="8375650" y="5397500"/>
          <p14:tracePt t="117065" x="8369300" y="5384800"/>
          <p14:tracePt t="117082" x="8362950" y="5384800"/>
          <p14:tracePt t="117158" x="8350250" y="5384800"/>
          <p14:tracePt t="117166" x="8331200" y="5384800"/>
          <p14:tracePt t="117174" x="8299450" y="5384800"/>
          <p14:tracePt t="117182" x="8280400" y="5384800"/>
          <p14:tracePt t="117199" x="8242300" y="5384800"/>
          <p14:tracePt t="117215" x="8229600" y="5384800"/>
          <p14:tracePt t="117246" x="8223250" y="5391150"/>
          <p14:tracePt t="117271" x="8216900" y="5391150"/>
          <p14:tracePt t="117303" x="8210550" y="5391150"/>
          <p14:tracePt t="117399" x="8191500" y="5391150"/>
          <p14:tracePt t="117407" x="8185150" y="5391150"/>
          <p14:tracePt t="117415" x="8178800" y="5391150"/>
          <p14:tracePt t="117432" x="8147050" y="5391150"/>
          <p14:tracePt t="117449" x="8096250" y="5391150"/>
          <p14:tracePt t="117465" x="8026400" y="5391150"/>
          <p14:tracePt t="117482" x="7950200" y="5391150"/>
          <p14:tracePt t="117499" x="7893050" y="5378450"/>
          <p14:tracePt t="117515" x="7886700" y="5378450"/>
          <p14:tracePt t="117550" x="7880350" y="5378450"/>
          <p14:tracePt t="117799" x="7867650" y="5378450"/>
          <p14:tracePt t="117807" x="7861300" y="5378450"/>
          <p14:tracePt t="117815" x="7842250" y="5378450"/>
          <p14:tracePt t="117832" x="7810500" y="5378450"/>
          <p14:tracePt t="117849" x="7778750" y="5378450"/>
          <p14:tracePt t="117867" x="7759700" y="5372100"/>
          <p14:tracePt t="117882" x="7753350" y="5365750"/>
          <p14:tracePt t="118023" x="7759700" y="5359400"/>
          <p14:tracePt t="118030" x="7785100" y="5359400"/>
          <p14:tracePt t="118038" x="7804150" y="5353050"/>
          <p14:tracePt t="118049" x="7835900" y="5340350"/>
          <p14:tracePt t="118066" x="7950200" y="5314950"/>
          <p14:tracePt t="118082" x="8058150" y="5308600"/>
          <p14:tracePt t="118100" x="8166100" y="5308600"/>
          <p14:tracePt t="118116" x="8204200" y="5308600"/>
          <p14:tracePt t="118132" x="8223250" y="5308600"/>
          <p14:tracePt t="118149" x="8229600" y="5308600"/>
          <p14:tracePt t="118182" x="8235950" y="5308600"/>
          <p14:tracePt t="118223" x="8242300" y="5308600"/>
          <p14:tracePt t="118231" x="8261350" y="5308600"/>
          <p14:tracePt t="118238" x="8293100" y="5308600"/>
          <p14:tracePt t="118249" x="8337550" y="5314950"/>
          <p14:tracePt t="118266" x="8439150" y="5321300"/>
          <p14:tracePt t="118282" x="8534400" y="5334000"/>
          <p14:tracePt t="118300" x="8585200" y="5334000"/>
          <p14:tracePt t="118317" x="8597900" y="5334000"/>
          <p14:tracePt t="118367" x="8604250" y="5334000"/>
          <p14:tracePt t="118374" x="8604250" y="5340350"/>
          <p14:tracePt t="118471" x="8604250" y="5346700"/>
          <p14:tracePt t="118487" x="8597900" y="5346700"/>
          <p14:tracePt t="118511" x="8591550" y="5353050"/>
          <p14:tracePt t="118623" x="8604250" y="5353050"/>
          <p14:tracePt t="118630" x="8623300" y="5353050"/>
          <p14:tracePt t="118639" x="8661400" y="5353050"/>
          <p14:tracePt t="118650" x="8667750" y="5353050"/>
          <p14:tracePt t="118666" x="8686800" y="5353050"/>
          <p14:tracePt t="118743" x="8693150" y="5353050"/>
          <p14:tracePt t="118807" x="8705850" y="5346700"/>
          <p14:tracePt t="118814" x="8724900" y="5346700"/>
          <p14:tracePt t="118822" x="8775700" y="5346700"/>
          <p14:tracePt t="118833" x="8839200" y="5346700"/>
          <p14:tracePt t="118850" x="8997950" y="5346700"/>
          <p14:tracePt t="118866" x="9239250" y="5346700"/>
          <p14:tracePt t="118884" x="9493250" y="5346700"/>
          <p14:tracePt t="118900" x="9677400" y="5327650"/>
          <p14:tracePt t="118917" x="9817100" y="5327650"/>
          <p14:tracePt t="118933" x="9918700" y="5321300"/>
          <p14:tracePt t="118951" x="10102850" y="5321300"/>
          <p14:tracePt t="118967" x="10204450" y="5321300"/>
          <p14:tracePt t="118983" x="10267950" y="5314950"/>
          <p14:tracePt t="119000" x="10299700" y="5314950"/>
          <p14:tracePt t="119017" x="10306050" y="5314950"/>
          <p14:tracePt t="119047" x="10318750" y="5314950"/>
          <p14:tracePt t="119055" x="10337800" y="5314950"/>
          <p14:tracePt t="119066" x="10375900" y="5314950"/>
          <p14:tracePt t="119084" x="10452100" y="5334000"/>
          <p14:tracePt t="119100" x="10502900" y="5340350"/>
          <p14:tracePt t="119117" x="10515600" y="5340350"/>
          <p14:tracePt t="119263" x="10509250" y="5346700"/>
          <p14:tracePt t="119279" x="10502900" y="5353050"/>
          <p14:tracePt t="119294" x="10496550" y="5353050"/>
          <p14:tracePt t="119302" x="10483850" y="5359400"/>
          <p14:tracePt t="119311" x="10464800" y="5365750"/>
          <p14:tracePt t="119319" x="10439400" y="5378450"/>
          <p14:tracePt t="119334" x="10331450" y="5391150"/>
          <p14:tracePt t="119350" x="10166350" y="5403850"/>
          <p14:tracePt t="119367" x="9950450" y="5410200"/>
          <p14:tracePt t="119383" x="9766300" y="5441950"/>
          <p14:tracePt t="119401" x="9677400" y="5454650"/>
          <p14:tracePt t="119417" x="9607550" y="5461000"/>
          <p14:tracePt t="119434" x="9512300" y="5461000"/>
          <p14:tracePt t="119450" x="9372600" y="5429250"/>
          <p14:tracePt t="119468" x="9074150" y="5391150"/>
          <p14:tracePt t="119484" x="8724900" y="5346700"/>
          <p14:tracePt t="119500" x="8483600" y="5346700"/>
          <p14:tracePt t="119518" x="8369300" y="5346700"/>
          <p14:tracePt t="119518" x="8350250" y="5346700"/>
          <p14:tracePt t="119551" x="8337550" y="5346700"/>
          <p14:tracePt t="119566" x="8331200" y="5346700"/>
          <p14:tracePt t="119575" x="8312150" y="5346700"/>
          <p14:tracePt t="119584" x="8286750" y="5346700"/>
          <p14:tracePt t="119601" x="8229600" y="5346700"/>
          <p14:tracePt t="119617" x="8191500" y="5346700"/>
          <p14:tracePt t="119634" x="8172450" y="5346700"/>
          <p14:tracePt t="119650" x="8166100" y="5346700"/>
          <p14:tracePt t="119668" x="8153400" y="5346700"/>
          <p14:tracePt t="119684" x="8108950" y="5346700"/>
          <p14:tracePt t="119700" x="8032750" y="5346700"/>
          <p14:tracePt t="119717" x="7943850" y="5346700"/>
          <p14:tracePt t="119735" x="7854950" y="5346700"/>
          <p14:tracePt t="119751" x="7835900" y="5346700"/>
          <p14:tracePt t="119767" x="7823200" y="5334000"/>
          <p14:tracePt t="119784" x="7791450" y="5302250"/>
          <p14:tracePt t="119802" x="7747000" y="5264150"/>
          <p14:tracePt t="119817" x="7715250" y="5219700"/>
          <p14:tracePt t="119834" x="7702550" y="5187950"/>
          <p14:tracePt t="119851" x="7702550" y="5175250"/>
          <p14:tracePt t="119868" x="7702550" y="5156200"/>
          <p14:tracePt t="119884" x="7702550" y="5137150"/>
          <p14:tracePt t="119901" x="7702550" y="5111750"/>
          <p14:tracePt t="119917" x="7715250" y="5086350"/>
          <p14:tracePt t="119935" x="7785100" y="5048250"/>
          <p14:tracePt t="119951" x="7867650" y="5022850"/>
          <p14:tracePt t="119968" x="8020050" y="5016500"/>
          <p14:tracePt t="119984" x="8204200" y="5016500"/>
          <p14:tracePt t="120002" x="8375650" y="5016500"/>
          <p14:tracePt t="120018" x="8509000" y="5016500"/>
          <p14:tracePt t="120034" x="8616950" y="5016500"/>
          <p14:tracePt t="120051" x="8731250" y="5016500"/>
          <p14:tracePt t="120069" x="8813800" y="5022850"/>
          <p14:tracePt t="120084" x="8864600" y="5029200"/>
          <p14:tracePt t="120101" x="8902700" y="5054600"/>
          <p14:tracePt t="120118" x="8934450" y="5073650"/>
          <p14:tracePt t="120135" x="8940800" y="5086350"/>
          <p14:tracePt t="120183" x="8940800" y="5099050"/>
          <p14:tracePt t="120190" x="8940800" y="5118100"/>
          <p14:tracePt t="120202" x="8940800" y="5130800"/>
          <p14:tracePt t="120218" x="8915400" y="5175250"/>
          <p14:tracePt t="120234" x="8890000" y="5207000"/>
          <p14:tracePt t="120251" x="8870950" y="5232400"/>
          <p14:tracePt t="120269" x="8858250" y="5245100"/>
          <p14:tracePt t="120285" x="8858250" y="5251450"/>
          <p14:tracePt t="120351" x="8858250" y="5257800"/>
          <p14:tracePt t="120359" x="8883650" y="5257800"/>
          <p14:tracePt t="120368" x="8934450" y="5257800"/>
          <p14:tracePt t="120384" x="9055100" y="5257800"/>
          <p14:tracePt t="120402" x="9251950" y="5257800"/>
          <p14:tracePt t="120419" x="9467850" y="5257800"/>
          <p14:tracePt t="120434" x="9639300" y="5257800"/>
          <p14:tracePt t="120451" x="9766300" y="5257800"/>
          <p14:tracePt t="120468" x="9855200" y="5257800"/>
          <p14:tracePt t="120486" x="9944100" y="5245100"/>
          <p14:tracePt t="120502" x="10026650" y="5245100"/>
          <p14:tracePt t="120518" x="10096500" y="5245100"/>
          <p14:tracePt t="120535" x="10134600" y="5245100"/>
          <p14:tracePt t="120552" x="10147300" y="5245100"/>
          <p14:tracePt t="121015" x="10140950" y="5245100"/>
          <p14:tracePt t="121022" x="10102850" y="5238750"/>
          <p14:tracePt t="121031" x="10077450" y="5238750"/>
          <p14:tracePt t="121039" x="10058400" y="5238750"/>
          <p14:tracePt t="121052" x="10033000" y="5238750"/>
          <p14:tracePt t="121068" x="10007600" y="5238750"/>
          <p14:tracePt t="121087" x="9975850" y="5238750"/>
          <p14:tracePt t="121102" x="9956800" y="5238750"/>
          <p14:tracePt t="121119" x="9829800" y="5238750"/>
          <p14:tracePt t="121135" x="9683750" y="5232400"/>
          <p14:tracePt t="121153" x="9499600" y="5194300"/>
          <p14:tracePt t="121169" x="9334500" y="5168900"/>
          <p14:tracePt t="121185" x="9220200" y="5149850"/>
          <p14:tracePt t="121202" x="9118600" y="5143500"/>
          <p14:tracePt t="121220" x="9004300" y="5118100"/>
          <p14:tracePt t="121235" x="8801100" y="5086350"/>
          <p14:tracePt t="121252" x="8413750" y="4997450"/>
          <p14:tracePt t="121269" x="8058150" y="4933950"/>
          <p14:tracePt t="121287" x="7747000" y="4889500"/>
          <p14:tracePt t="121302" x="7689850" y="4870450"/>
          <p14:tracePt t="121319" x="7588250" y="4819650"/>
          <p14:tracePt t="121335" x="7512050" y="4781550"/>
          <p14:tracePt t="121353" x="7378700" y="4724400"/>
          <p14:tracePt t="121369" x="7207250" y="4654550"/>
          <p14:tracePt t="121386" x="7086600" y="4603750"/>
          <p14:tracePt t="121402" x="7042150" y="4578350"/>
          <p14:tracePt t="121420" x="7035800" y="4572000"/>
          <p14:tracePt t="121435" x="7035800" y="4546600"/>
          <p14:tracePt t="121452" x="7035800" y="4508500"/>
          <p14:tracePt t="121469" x="7023100" y="4451350"/>
          <p14:tracePt t="121487" x="6991350" y="4381500"/>
          <p14:tracePt t="121502" x="6991350" y="4375150"/>
          <p14:tracePt t="121543" x="6991350" y="4368800"/>
          <p14:tracePt t="121551" x="6985000" y="4362450"/>
          <p14:tracePt t="121559" x="6985000" y="4356100"/>
          <p14:tracePt t="121569" x="6985000" y="4349750"/>
          <p14:tracePt t="121585" x="6978650" y="4337050"/>
          <p14:tracePt t="121603" x="6978650" y="4330700"/>
          <p14:tracePt t="121620" x="6978650" y="4324350"/>
          <p14:tracePt t="121636" x="6972300" y="4318000"/>
          <p14:tracePt t="121652" x="6965950" y="4305300"/>
          <p14:tracePt t="121669" x="6959600" y="4286250"/>
          <p14:tracePt t="121687" x="6959600" y="4279900"/>
          <p14:tracePt t="122031" x="6953250" y="4279900"/>
          <p14:tracePt t="122039" x="6940550" y="4279900"/>
          <p14:tracePt t="122047" x="6927850" y="4279900"/>
          <p14:tracePt t="122055" x="6915150" y="4279900"/>
          <p14:tracePt t="122070" x="6896100" y="4279900"/>
          <p14:tracePt t="122086" x="6864350" y="4279900"/>
          <p14:tracePt t="122087" x="6851650" y="4279900"/>
          <p14:tracePt t="122104" x="6819900" y="4279900"/>
          <p14:tracePt t="122119" x="6800850" y="4279900"/>
          <p14:tracePt t="122136" x="6775450" y="4279900"/>
          <p14:tracePt t="122153" x="6762750" y="4279900"/>
          <p14:tracePt t="122170" x="6756400" y="4279900"/>
          <p14:tracePt t="122255" x="6750050" y="4279900"/>
          <p14:tracePt t="122263" x="6724650" y="4279900"/>
          <p14:tracePt t="122271" x="6711950" y="4273550"/>
          <p14:tracePt t="122286" x="6692900" y="4260850"/>
          <p14:tracePt t="122303" x="6680200" y="4260850"/>
          <p14:tracePt t="122336" x="6673850" y="4254500"/>
          <p14:tracePt t="122343" x="6673850" y="4248150"/>
          <p14:tracePt t="122359" x="6661150" y="4235450"/>
          <p14:tracePt t="122370" x="6661150" y="4229100"/>
          <p14:tracePt t="122386" x="6648450" y="4210050"/>
          <p14:tracePt t="122423" x="6642100" y="4203700"/>
          <p14:tracePt t="122439" x="6642100" y="4197350"/>
          <p14:tracePt t="122463" x="6642100" y="4184650"/>
          <p14:tracePt t="122471" x="6642100" y="4171950"/>
          <p14:tracePt t="122479" x="6642100" y="4165600"/>
          <p14:tracePt t="122487" x="6642100" y="4159250"/>
          <p14:tracePt t="122503" x="6648450" y="4146550"/>
          <p14:tracePt t="122520" x="6648450" y="4140200"/>
          <p14:tracePt t="122536" x="6667500" y="4121150"/>
          <p14:tracePt t="122554" x="6680200" y="4102100"/>
          <p14:tracePt t="122570" x="6692900" y="4070350"/>
          <p14:tracePt t="122587" x="6699250" y="4057650"/>
          <p14:tracePt t="122623" x="6705600" y="4051300"/>
          <p14:tracePt t="122639" x="6718300" y="4051300"/>
          <p14:tracePt t="122647" x="6731000" y="4051300"/>
          <p14:tracePt t="122655" x="6737350" y="4051300"/>
          <p14:tracePt t="122670" x="6756400" y="4044950"/>
          <p14:tracePt t="122687" x="6807200" y="4044950"/>
          <p14:tracePt t="122704" x="6838950" y="4044950"/>
          <p14:tracePt t="122720" x="6908800" y="4044950"/>
          <p14:tracePt t="122737" x="6972300" y="4051300"/>
          <p14:tracePt t="122753" x="7048500" y="4076700"/>
          <p14:tracePt t="122771" x="7099300" y="4095750"/>
          <p14:tracePt t="122787" x="7118350" y="4108450"/>
          <p14:tracePt t="122804" x="7137400" y="4114800"/>
          <p14:tracePt t="122820" x="7143750" y="4121150"/>
          <p14:tracePt t="122880" x="7150100" y="4127500"/>
          <p14:tracePt t="122887" x="7156450" y="4133850"/>
          <p14:tracePt t="122895" x="7156450" y="4146550"/>
          <p14:tracePt t="122904" x="7162800" y="4152900"/>
          <p14:tracePt t="122920" x="7162800" y="4171950"/>
          <p14:tracePt t="122937" x="7162800" y="4178300"/>
          <p14:tracePt t="122953" x="7162800" y="4184650"/>
          <p14:tracePt t="122971" x="7162800" y="4191000"/>
          <p14:tracePt t="122991" x="7162800" y="4203700"/>
          <p14:tracePt t="123007" x="7162800" y="4210050"/>
          <p14:tracePt t="123021" x="7162800" y="4216400"/>
          <p14:tracePt t="123038" x="7162800" y="4222750"/>
          <p14:tracePt t="123054" x="7150100" y="4222750"/>
          <p14:tracePt t="123070" x="7137400" y="4229100"/>
          <p14:tracePt t="123087" x="7112000" y="4235450"/>
          <p14:tracePt t="123105" x="7099300" y="4241800"/>
          <p14:tracePt t="123120" x="7086600" y="4241800"/>
          <p14:tracePt t="123137" x="7067550" y="4241800"/>
          <p14:tracePt t="123154" x="7048500" y="4254500"/>
          <p14:tracePt t="123171" x="7010400" y="4254500"/>
          <p14:tracePt t="123187" x="6985000" y="4254500"/>
          <p14:tracePt t="123204" x="6972300" y="4254500"/>
          <p14:tracePt t="123220" x="6965950" y="4254500"/>
          <p14:tracePt t="123239" x="6934200" y="4254500"/>
          <p14:tracePt t="123254" x="6921500" y="4254500"/>
          <p14:tracePt t="123271" x="6883400" y="4254500"/>
          <p14:tracePt t="123287" x="6858000" y="4254500"/>
          <p14:tracePt t="123305" x="6845300" y="4254500"/>
          <p14:tracePt t="123321" x="6838950" y="4254500"/>
          <p14:tracePt t="123337" x="6819900" y="4254500"/>
          <p14:tracePt t="123354" x="6775450" y="4235450"/>
          <p14:tracePt t="123372" x="6743700" y="4222750"/>
          <p14:tracePt t="123387" x="6724650" y="4216400"/>
          <p14:tracePt t="123404" x="6718300" y="4216400"/>
          <p14:tracePt t="123447" x="6711950" y="4210050"/>
          <p14:tracePt t="123455" x="6699250" y="4197350"/>
          <p14:tracePt t="123463" x="6699250" y="4191000"/>
          <p14:tracePt t="123471" x="6686550" y="4178300"/>
          <p14:tracePt t="123488" x="6680200" y="4171950"/>
          <p14:tracePt t="123544" x="6673850" y="4165600"/>
          <p14:tracePt t="123552" x="6673850" y="4159250"/>
          <p14:tracePt t="123559" x="6673850" y="4146550"/>
          <p14:tracePt t="123571" x="6673850" y="4140200"/>
          <p14:tracePt t="123588" x="6667500" y="4127500"/>
          <p14:tracePt t="123604" x="6667500" y="4121150"/>
          <p14:tracePt t="123622" x="6667500" y="4114800"/>
          <p14:tracePt t="123656" x="6667500" y="4108450"/>
          <p14:tracePt t="123664" x="6667500" y="4095750"/>
          <p14:tracePt t="123671" x="6667500" y="4089400"/>
          <p14:tracePt t="123688" x="6680200" y="4070350"/>
          <p14:tracePt t="123704" x="6692900" y="4057650"/>
          <p14:tracePt t="123721" x="6699250" y="4051300"/>
          <p14:tracePt t="123738" x="6711950" y="4051300"/>
          <p14:tracePt t="123755" x="6737350" y="4051300"/>
          <p14:tracePt t="123771" x="6756400" y="4051300"/>
          <p14:tracePt t="123788" x="6788150" y="4051300"/>
          <p14:tracePt t="123804" x="6832600" y="4051300"/>
          <p14:tracePt t="123822" x="6877050" y="4051300"/>
          <p14:tracePt t="123838" x="6921500" y="4051300"/>
          <p14:tracePt t="123854" x="6946900" y="4064000"/>
          <p14:tracePt t="123855" x="6959600" y="4064000"/>
          <p14:tracePt t="123871" x="6965950" y="4064000"/>
          <p14:tracePt t="124007" x="6965950" y="4070350"/>
          <p14:tracePt t="124015" x="6965950" y="4076700"/>
          <p14:tracePt t="124023" x="6972300" y="4083050"/>
          <p14:tracePt t="124038" x="6972300" y="4095750"/>
          <p14:tracePt t="124055" x="6978650" y="4114800"/>
          <p14:tracePt t="124055" x="6978650" y="4127500"/>
          <p14:tracePt t="124071" x="6978650" y="4146550"/>
          <p14:tracePt t="124089" x="6978650" y="4165600"/>
          <p14:tracePt t="124105" x="6978650" y="4178300"/>
          <p14:tracePt t="124121" x="6965950" y="4197350"/>
          <p14:tracePt t="124138" x="6959600" y="4203700"/>
          <p14:tracePt t="124156" x="6946900" y="4216400"/>
          <p14:tracePt t="124171" x="6940550" y="4222750"/>
          <p14:tracePt t="124188" x="6927850" y="4235450"/>
          <p14:tracePt t="124206" x="6921500" y="4235450"/>
          <p14:tracePt t="124222" x="6908800" y="4241800"/>
          <p14:tracePt t="124223" x="6902450" y="4241800"/>
          <p14:tracePt t="124238" x="6896100" y="4241800"/>
          <p14:tracePt t="124255" x="6864350" y="4248150"/>
          <p14:tracePt t="124271" x="6838950" y="4248150"/>
          <p14:tracePt t="124289" x="6826250" y="4248150"/>
          <p14:tracePt t="124306" x="6794500" y="4248150"/>
          <p14:tracePt t="124322" x="6762750" y="4248150"/>
          <p14:tracePt t="124338" x="6724650" y="4248150"/>
          <p14:tracePt t="124356" x="6699250" y="4248150"/>
          <p14:tracePt t="124372" x="6686550" y="4248150"/>
          <p14:tracePt t="124388" x="6680200" y="4248150"/>
          <p14:tracePt t="124416" x="6673850" y="4248150"/>
          <p14:tracePt t="124423" x="6667500" y="4241800"/>
          <p14:tracePt t="124438" x="6667500" y="4229100"/>
          <p14:tracePt t="124455" x="6648450" y="4197350"/>
          <p14:tracePt t="124472" x="6635750" y="4191000"/>
          <p14:tracePt t="124489" x="6629400" y="4184650"/>
          <p14:tracePt t="124519" x="6629400" y="4178300"/>
          <p14:tracePt t="124528" x="6629400" y="4171950"/>
          <p14:tracePt t="124539" x="6629400" y="4165600"/>
          <p14:tracePt t="124556" x="6629400" y="4146550"/>
          <p14:tracePt t="124572" x="6629400" y="4121150"/>
          <p14:tracePt t="124588" x="6629400" y="4108450"/>
          <p14:tracePt t="124608" x="6635750" y="4102100"/>
          <p14:tracePt t="124623" x="6648450" y="4095750"/>
          <p14:tracePt t="124638" x="6654800" y="4095750"/>
          <p14:tracePt t="124656" x="6686550" y="4076700"/>
          <p14:tracePt t="124672" x="6705600" y="4070350"/>
          <p14:tracePt t="124689" x="6737350" y="4051300"/>
          <p14:tracePt t="124706" x="6775450" y="4038600"/>
          <p14:tracePt t="124722" x="6813550" y="4038600"/>
          <p14:tracePt t="124739" x="6889750" y="4038600"/>
          <p14:tracePt t="124756" x="6965950" y="4038600"/>
          <p14:tracePt t="124772" x="7016750" y="4038600"/>
          <p14:tracePt t="124789" x="7048500" y="4038600"/>
          <p14:tracePt t="124805" x="7061200" y="4038600"/>
          <p14:tracePt t="124823" x="7092950" y="4051300"/>
          <p14:tracePt t="124839" x="7112000" y="4064000"/>
          <p14:tracePt t="124855" x="7131050" y="4076700"/>
          <p14:tracePt t="124904" x="7137400" y="4083050"/>
          <p14:tracePt t="124911" x="7143750" y="4095750"/>
          <p14:tracePt t="124928" x="7150100" y="4108450"/>
          <p14:tracePt t="124939" x="7150100" y="4114800"/>
          <p14:tracePt t="124955" x="7150100" y="4121150"/>
          <p14:tracePt t="124974" x="7150100" y="4127500"/>
          <p14:tracePt t="124989" x="7150100" y="4140200"/>
          <p14:tracePt t="125006" x="7150100" y="4146550"/>
          <p14:tracePt t="125022" x="7150100" y="4159250"/>
          <p14:tracePt t="125023" x="7143750" y="4165600"/>
          <p14:tracePt t="125040" x="7131050" y="4184650"/>
          <p14:tracePt t="125056" x="7124700" y="4191000"/>
          <p14:tracePt t="125072" x="7118350" y="4197350"/>
          <p14:tracePt t="125089" x="7105650" y="4203700"/>
          <p14:tracePt t="125106" x="7092950" y="4210050"/>
          <p14:tracePt t="125122" x="7086600" y="4210050"/>
          <p14:tracePt t="125139" x="7080250" y="4210050"/>
          <p14:tracePt t="125160" x="7073900" y="4216400"/>
          <p14:tracePt t="125173" x="7067550" y="4222750"/>
          <p14:tracePt t="125189" x="7048500" y="4229100"/>
          <p14:tracePt t="125206" x="7029450" y="4235450"/>
          <p14:tracePt t="125222" x="7016750" y="4235450"/>
          <p14:tracePt t="125240" x="7004050" y="4241800"/>
          <p14:tracePt t="125264" x="6997700" y="4241800"/>
          <p14:tracePt t="125272" x="6991350" y="4241800"/>
          <p14:tracePt t="125289" x="6972300" y="4241800"/>
          <p14:tracePt t="125307" x="6940550" y="4241800"/>
          <p14:tracePt t="125322" x="6934200" y="4241800"/>
          <p14:tracePt t="125339" x="6921500" y="4241800"/>
          <p14:tracePt t="125368" x="6908800" y="4241800"/>
          <p14:tracePt t="125375" x="6896100" y="4241800"/>
          <p14:tracePt t="125389" x="6883400" y="4241800"/>
          <p14:tracePt t="125406" x="6851650" y="4241800"/>
          <p14:tracePt t="125423" x="6826250" y="4241800"/>
          <p14:tracePt t="125464" x="6819900" y="4241800"/>
          <p14:tracePt t="125480" x="6813550" y="4241800"/>
          <p14:tracePt t="125487" x="6794500" y="4241800"/>
          <p14:tracePt t="125495" x="6775450" y="4229100"/>
          <p14:tracePt t="125507" x="6756400" y="4229100"/>
          <p14:tracePt t="125523" x="6737350" y="4222750"/>
          <p14:tracePt t="125539" x="6731000" y="4222750"/>
          <p14:tracePt t="125556" x="6724650" y="4222750"/>
          <p14:tracePt t="125574" x="6718300" y="4216400"/>
          <p14:tracePt t="125592" x="6711950" y="4210050"/>
          <p14:tracePt t="125608" x="6699250" y="4203700"/>
          <p14:tracePt t="125623" x="6673850" y="4191000"/>
          <p14:tracePt t="125641" x="6667500" y="4184650"/>
          <p14:tracePt t="125656" x="6661150" y="4184650"/>
          <p14:tracePt t="125696" x="6661150" y="4178300"/>
          <p14:tracePt t="125704" x="6654800" y="4178300"/>
          <p14:tracePt t="125711" x="6648450" y="4171950"/>
          <p14:tracePt t="125723" x="6648450" y="4165600"/>
          <p14:tracePt t="125740" x="6648450" y="4146550"/>
          <p14:tracePt t="125756" x="6642100" y="4140200"/>
          <p14:tracePt t="125774" x="6642100" y="4133850"/>
          <p14:tracePt t="125790" x="6642100" y="4127500"/>
          <p14:tracePt t="125806" x="6642100" y="4121150"/>
          <p14:tracePt t="125823" x="6648450" y="4102100"/>
          <p14:tracePt t="125841" x="6661150" y="4083050"/>
          <p14:tracePt t="125857" x="6667500" y="4070350"/>
          <p14:tracePt t="125873" x="6673850" y="4064000"/>
          <p14:tracePt t="125890" x="6680200" y="4057650"/>
          <p14:tracePt t="125907" x="6686550" y="4057650"/>
          <p14:tracePt t="125923" x="6699250" y="4051300"/>
          <p14:tracePt t="125940" x="6718300" y="4044950"/>
          <p14:tracePt t="125957" x="6737350" y="4038600"/>
          <p14:tracePt t="125974" x="6756400" y="4032250"/>
          <p14:tracePt t="125975" x="6769100" y="4032250"/>
          <p14:tracePt t="125990" x="6794500" y="4032250"/>
          <p14:tracePt t="126007" x="6845300" y="4032250"/>
          <p14:tracePt t="126008" x="6877050" y="4032250"/>
          <p14:tracePt t="126023" x="6934200" y="4032250"/>
          <p14:tracePt t="126041" x="6972300" y="4044950"/>
          <p14:tracePt t="126057" x="6997700" y="4051300"/>
          <p14:tracePt t="126073" x="7010400" y="4051300"/>
          <p14:tracePt t="126097" x="7010400" y="4057650"/>
          <p14:tracePt t="126111" x="7016750" y="4064000"/>
          <p14:tracePt t="126123" x="7023100" y="4070350"/>
          <p14:tracePt t="126140" x="7023100" y="4089400"/>
          <p14:tracePt t="126157" x="7029450" y="4114800"/>
          <p14:tracePt t="126174" x="7035800" y="4140200"/>
          <p14:tracePt t="126190" x="7042150" y="4146550"/>
          <p14:tracePt t="126207" x="7042150" y="4152900"/>
          <p14:tracePt t="126223" x="7042150" y="4159250"/>
          <p14:tracePt t="126247" x="7042150" y="4165600"/>
          <p14:tracePt t="126257" x="7042150" y="4171950"/>
          <p14:tracePt t="126273" x="7029450" y="4184650"/>
          <p14:tracePt t="126290" x="7029450" y="4191000"/>
          <p14:tracePt t="126308" x="7010400" y="4197350"/>
          <p14:tracePt t="126323" x="7004050" y="4203700"/>
          <p14:tracePt t="126340" x="6991350" y="4210050"/>
          <p14:tracePt t="126357" x="6978650" y="4216400"/>
          <p14:tracePt t="126375" x="6959600" y="4222750"/>
          <p14:tracePt t="126376" x="6946900" y="4229100"/>
          <p14:tracePt t="126391" x="6934200" y="4229100"/>
          <p14:tracePt t="126407" x="6889750" y="4235450"/>
          <p14:tracePt t="126408" x="6864350" y="4235450"/>
          <p14:tracePt t="126424" x="6832600" y="4235450"/>
          <p14:tracePt t="126441" x="6800850" y="4235450"/>
          <p14:tracePt t="126457" x="6769100" y="4235450"/>
          <p14:tracePt t="126474" x="6743700" y="4235450"/>
          <p14:tracePt t="126490" x="6692900" y="4216400"/>
          <p14:tracePt t="126508" x="6629400" y="4178300"/>
          <p14:tracePt t="126524" x="6578600" y="4165600"/>
          <p14:tracePt t="126576" x="6572250" y="4159250"/>
          <p14:tracePt t="126584" x="6565900" y="4140200"/>
          <p14:tracePt t="126591" x="6559550" y="4121150"/>
          <p14:tracePt t="126607" x="6553200" y="4108450"/>
          <p14:tracePt t="126625" x="6553200" y="4102100"/>
          <p14:tracePt t="126640" x="6553200" y="4095750"/>
          <p14:tracePt t="126658" x="6553200" y="4089400"/>
          <p14:tracePt t="126674" x="6553200" y="4076700"/>
          <p14:tracePt t="126690" x="6559550" y="4064000"/>
          <p14:tracePt t="126707" x="6584950" y="4038600"/>
          <p14:tracePt t="126725" x="6610350" y="4013200"/>
          <p14:tracePt t="126741" x="6629400" y="3994150"/>
          <p14:tracePt t="126757" x="6642100" y="3987800"/>
          <p14:tracePt t="126774" x="6673850" y="3981450"/>
          <p14:tracePt t="126791" x="6756400" y="3981450"/>
          <p14:tracePt t="126807" x="6826250" y="3981450"/>
          <p14:tracePt t="126824" x="6864350" y="3981450"/>
          <p14:tracePt t="126841" x="6883400" y="3981450"/>
          <p14:tracePt t="126858" x="6915150" y="3981450"/>
          <p14:tracePt t="126874" x="6965950" y="3994150"/>
          <p14:tracePt t="126891" x="7004050" y="4006850"/>
          <p14:tracePt t="126908" x="7016750" y="4013200"/>
          <p14:tracePt t="126944" x="7016750" y="4019550"/>
          <p14:tracePt t="126951" x="7016750" y="4025900"/>
          <p14:tracePt t="126967" x="7016750" y="4032250"/>
          <p14:tracePt t="126976" x="7016750" y="4038600"/>
          <p14:tracePt t="126992" x="7023100" y="4051300"/>
          <p14:tracePt t="127008" x="7023100" y="4064000"/>
          <p14:tracePt t="127024" x="7023100" y="4076700"/>
          <p14:tracePt t="127041" x="7023100" y="4083050"/>
          <p14:tracePt t="127059" x="7023100" y="4108450"/>
          <p14:tracePt t="127074" x="7023100" y="4146550"/>
          <p14:tracePt t="127091" x="7023100" y="4178300"/>
          <p14:tracePt t="127107" x="7010400" y="4197350"/>
          <p14:tracePt t="127125" x="7004050" y="4210050"/>
          <p14:tracePt t="127141" x="6997700" y="4216400"/>
          <p14:tracePt t="127158" x="6991350" y="4222750"/>
          <p14:tracePt t="127175" x="6972300" y="4229100"/>
          <p14:tracePt t="127175" x="6972300" y="4235450"/>
          <p14:tracePt t="127192" x="6959600" y="4248150"/>
          <p14:tracePt t="127208" x="6946900" y="4254500"/>
          <p14:tracePt t="127239" x="6940550" y="4260850"/>
          <p14:tracePt t="127247" x="6927850" y="4260850"/>
          <p14:tracePt t="127259" x="6915150" y="4260850"/>
          <p14:tracePt t="127275" x="6870700" y="4260850"/>
          <p14:tracePt t="127291" x="6838950" y="4260850"/>
          <p14:tracePt t="127308" x="6826250" y="4260850"/>
          <p14:tracePt t="127344" x="6819900" y="4260850"/>
          <p14:tracePt t="127352" x="6807200" y="4260850"/>
          <p14:tracePt t="127359" x="6794500" y="4260850"/>
          <p14:tracePt t="127375" x="6769100" y="4260850"/>
          <p14:tracePt t="127392" x="6705600" y="4260850"/>
          <p14:tracePt t="127408" x="6699250" y="4260850"/>
          <p14:tracePt t="127424" x="6692900" y="4260850"/>
          <p14:tracePt t="127441" x="6686550" y="4254500"/>
          <p14:tracePt t="127459" x="6680200" y="4241800"/>
          <p14:tracePt t="127475" x="6667500" y="4222750"/>
          <p14:tracePt t="127491" x="6654800" y="4203700"/>
          <p14:tracePt t="127508" x="6654800" y="4197350"/>
          <p14:tracePt t="127526" x="6648450" y="4184650"/>
          <p14:tracePt t="127541" x="6648450" y="4178300"/>
          <p14:tracePt t="127558" x="6648450" y="4159250"/>
          <p14:tracePt t="127576" x="6648450" y="4140200"/>
          <p14:tracePt t="127592" x="6648450" y="4127500"/>
          <p14:tracePt t="127608" x="6648450" y="4114800"/>
          <p14:tracePt t="127625" x="6654800" y="4108450"/>
          <p14:tracePt t="127641" x="6667500" y="4102100"/>
          <p14:tracePt t="127659" x="6692900" y="4089400"/>
          <p14:tracePt t="127675" x="6731000" y="4083050"/>
          <p14:tracePt t="127692" x="6775450" y="4057650"/>
          <p14:tracePt t="127708" x="6813550" y="4051300"/>
          <p14:tracePt t="127725" x="6845300" y="4051300"/>
          <p14:tracePt t="127742" x="6870700" y="4051300"/>
          <p14:tracePt t="127758" x="6902450" y="4051300"/>
          <p14:tracePt t="127775" x="6940550" y="4057650"/>
          <p14:tracePt t="127776" x="6959600" y="4064000"/>
          <p14:tracePt t="127792" x="6985000" y="4076700"/>
          <p14:tracePt t="127808" x="7004050" y="4089400"/>
          <p14:tracePt t="127825" x="7010400" y="4089400"/>
          <p14:tracePt t="127842" x="7010400" y="4095750"/>
          <p14:tracePt t="127859" x="7016750" y="4108450"/>
          <p14:tracePt t="127875" x="7016750" y="4114800"/>
          <p14:tracePt t="127905" x="7016750" y="4121150"/>
          <p14:tracePt t="127911" x="7023100" y="4127500"/>
          <p14:tracePt t="127927" x="7023100" y="4133850"/>
          <p14:tracePt t="127945" x="7023100" y="4140200"/>
          <p14:tracePt t="127968" x="7023100" y="4146550"/>
          <p14:tracePt t="127984" x="7023100" y="4152900"/>
          <p14:tracePt t="128000" x="7016750" y="4152900"/>
          <p14:tracePt t="128016" x="7016750" y="4159250"/>
          <p14:tracePt t="128047" x="7010400" y="4159250"/>
          <p14:tracePt t="128168" x="7004050" y="4165600"/>
          <p14:tracePt t="128175" x="6997700" y="4184650"/>
          <p14:tracePt t="128183" x="6985000" y="4210050"/>
          <p14:tracePt t="128192" x="6978650" y="4229100"/>
          <p14:tracePt t="128209" x="6959600" y="4292600"/>
          <p14:tracePt t="128225" x="6959600" y="4381500"/>
          <p14:tracePt t="128243" x="6959600" y="4457700"/>
          <p14:tracePt t="128259" x="6985000" y="4552950"/>
          <p14:tracePt t="128275" x="6997700" y="4616450"/>
          <p14:tracePt t="128292" x="7010400" y="4660900"/>
          <p14:tracePt t="128310" x="7023100" y="4699000"/>
          <p14:tracePt t="128325" x="7042150" y="4762500"/>
          <p14:tracePt t="128342" x="7061200" y="4819650"/>
          <p14:tracePt t="128359" x="7073900" y="4864100"/>
          <p14:tracePt t="128376" x="7086600" y="4933950"/>
          <p14:tracePt t="128392" x="7105650" y="4972050"/>
          <p14:tracePt t="128409" x="7112000" y="4991100"/>
          <p14:tracePt t="128426" x="7112000" y="4997450"/>
          <p14:tracePt t="128443" x="7112000" y="5010150"/>
          <p14:tracePt t="128459" x="7112000" y="5016500"/>
          <p14:tracePt t="128476" x="7112000" y="5035550"/>
          <p14:tracePt t="128492" x="7112000" y="5060950"/>
          <p14:tracePt t="128510" x="7105650" y="5080000"/>
          <p14:tracePt t="128525" x="7099300" y="5092700"/>
          <p14:tracePt t="128542" x="7092950" y="5111750"/>
          <p14:tracePt t="128559" x="7086600" y="5118100"/>
          <p14:tracePt t="128577" x="7054850" y="5124450"/>
          <p14:tracePt t="128592" x="7023100" y="5124450"/>
          <p14:tracePt t="128609" x="6991350" y="5118100"/>
          <p14:tracePt t="128626" x="6908800" y="5060950"/>
          <p14:tracePt t="128643" x="6845300" y="5003800"/>
          <p14:tracePt t="128659" x="6781800" y="4940300"/>
          <p14:tracePt t="128676" x="6750050" y="4876800"/>
          <p14:tracePt t="128693" x="6724650" y="4813300"/>
          <p14:tracePt t="128710" x="6718300" y="4743450"/>
          <p14:tracePt t="128726" x="6718300" y="4667250"/>
          <p14:tracePt t="128742" x="6718300" y="4578350"/>
          <p14:tracePt t="128759" x="6743700" y="4483100"/>
          <p14:tracePt t="128760" x="6762750" y="4451350"/>
          <p14:tracePt t="128777" x="6794500" y="4400550"/>
          <p14:tracePt t="128792" x="6838950" y="4381500"/>
          <p14:tracePt t="128809" x="6902450" y="4362450"/>
          <p14:tracePt t="128826" x="6953250" y="4362450"/>
          <p14:tracePt t="128844" x="7016750" y="4362450"/>
          <p14:tracePt t="128859" x="7112000" y="4394200"/>
          <p14:tracePt t="128876" x="7207250" y="4438650"/>
          <p14:tracePt t="128893" x="7277100" y="4489450"/>
          <p14:tracePt t="128911" x="7296150" y="4514850"/>
          <p14:tracePt t="128927" x="7315200" y="4540250"/>
          <p14:tracePt t="128943" x="7315200" y="4578350"/>
          <p14:tracePt t="128944" x="7315200" y="4603750"/>
          <p14:tracePt t="128959" x="7315200" y="4635500"/>
          <p14:tracePt t="128977" x="7315200" y="4749800"/>
          <p14:tracePt t="128992" x="7296150" y="4832350"/>
          <p14:tracePt t="129009" x="7270750" y="4902200"/>
          <p14:tracePt t="129027" x="7226300" y="4959350"/>
          <p14:tracePt t="129043" x="7194550" y="5003800"/>
          <p14:tracePt t="129059" x="7162800" y="5041900"/>
          <p14:tracePt t="129076" x="7137400" y="5080000"/>
          <p14:tracePt t="129093" x="7118350" y="5099050"/>
          <p14:tracePt t="129110" x="7112000" y="5111750"/>
          <p14:tracePt t="129126" x="7086600" y="5124450"/>
          <p14:tracePt t="129144" x="7048500" y="5124450"/>
          <p14:tracePt t="129160" x="7016750" y="5124450"/>
          <p14:tracePt t="129177" x="6997700" y="5124450"/>
          <p14:tracePt t="129193" x="6991350" y="5124450"/>
          <p14:tracePt t="129209" x="6978650" y="5118100"/>
          <p14:tracePt t="129402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3583" t="61200" r="16880" b="12000"/>
          <a:stretch/>
        </p:blipFill>
        <p:spPr>
          <a:xfrm>
            <a:off x="76543" y="1648232"/>
            <a:ext cx="6262612" cy="26844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384" y="585627"/>
            <a:ext cx="9174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긴 프로그램을 매번 입력할 수 없으므로 파일을 생성해서 저장한다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838" y="1775631"/>
            <a:ext cx="4738387" cy="17450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27243" y="4425831"/>
            <a:ext cx="1383712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New File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68507" y="4332723"/>
            <a:ext cx="359104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편집기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창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(editor window)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69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00"/>
    </mc:Choice>
    <mc:Fallback xmlns="">
      <p:transition spd="slow" advTm="8400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9959" x="425450" y="2305050"/>
          <p14:tracePt t="50015" x="425450" y="2298700"/>
          <p14:tracePt t="50047" x="419100" y="2298700"/>
          <p14:tracePt t="50063" x="412750" y="2298700"/>
          <p14:tracePt t="50071" x="400050" y="2298700"/>
          <p14:tracePt t="50096" x="342900" y="2279650"/>
          <p14:tracePt t="50128" x="247650" y="2254250"/>
          <p14:tracePt t="50135" x="241300" y="2254250"/>
          <p14:tracePt t="50162" x="222250" y="2241550"/>
          <p14:tracePt t="50215" x="222250" y="2235200"/>
          <p14:tracePt t="50223" x="222250" y="2228850"/>
          <p14:tracePt t="50231" x="222250" y="2222500"/>
          <p14:tracePt t="50261" x="215900" y="2197100"/>
          <p14:tracePt t="50271" x="209550" y="2178050"/>
          <p14:tracePt t="50297" x="209550" y="2159000"/>
          <p14:tracePt t="50327" x="209550" y="2127250"/>
          <p14:tracePt t="50335" x="209550" y="2120900"/>
          <p14:tracePt t="50363" x="209550" y="2108200"/>
          <p14:tracePt t="50393" x="209550" y="2101850"/>
          <p14:tracePt t="50399" x="209550" y="2095500"/>
          <p14:tracePt t="50430" x="215900" y="2089150"/>
          <p14:tracePt t="50460" x="260350" y="2063750"/>
          <p14:tracePt t="50463" x="292100" y="2057400"/>
          <p14:tracePt t="50493" x="463550" y="2038350"/>
          <p14:tracePt t="50497" x="514350" y="2025650"/>
          <p14:tracePt t="50527" x="603250" y="2019300"/>
          <p14:tracePt t="50591" x="609600" y="2019300"/>
          <p14:tracePt t="50615" x="615950" y="2019300"/>
          <p14:tracePt t="50631" x="622300" y="2025650"/>
          <p14:tracePt t="50639" x="628650" y="2025650"/>
          <p14:tracePt t="50663" x="654050" y="2044700"/>
          <p14:tracePt t="50694" x="679450" y="2063750"/>
          <p14:tracePt t="50695" x="685800" y="2063750"/>
          <p14:tracePt t="50725" x="685800" y="2070100"/>
          <p14:tracePt t="50735" x="685800" y="2076450"/>
          <p14:tracePt t="50762" x="685800" y="2089150"/>
          <p14:tracePt t="50792" x="685800" y="2108200"/>
          <p14:tracePt t="50799" x="685800" y="2114550"/>
          <p14:tracePt t="50828" x="673100" y="2146300"/>
          <p14:tracePt t="50859" x="641350" y="2190750"/>
          <p14:tracePt t="50863" x="635000" y="2203450"/>
          <p14:tracePt t="50893" x="603250" y="2241550"/>
          <p14:tracePt t="50895" x="596900" y="2247900"/>
          <p14:tracePt t="50925" x="584200" y="2260600"/>
          <p14:tracePt t="50930" x="577850" y="2266950"/>
          <p14:tracePt t="50960" x="552450" y="2273300"/>
          <p14:tracePt t="50967" x="546100" y="2273300"/>
          <p14:tracePt t="50996" x="527050" y="2286000"/>
          <p14:tracePt t="51026" x="508000" y="2286000"/>
          <p14:tracePt t="51031" x="495300" y="2292350"/>
          <p14:tracePt t="51063" x="457200" y="2298700"/>
          <p14:tracePt t="51063" x="444500" y="2298700"/>
          <p14:tracePt t="51071" x="438150" y="2298700"/>
          <p14:tracePt t="51095" x="431800" y="2298700"/>
          <p14:tracePt t="51125" x="419100" y="2298700"/>
          <p14:tracePt t="51130" x="412750" y="2298700"/>
          <p14:tracePt t="51160" x="361950" y="2298700"/>
          <p14:tracePt t="51167" x="336550" y="2298700"/>
          <p14:tracePt t="51196" x="317500" y="2298700"/>
          <p14:tracePt t="51227" x="304800" y="2298700"/>
          <p14:tracePt t="51231" x="292100" y="2292350"/>
          <p14:tracePt t="51279" x="285750" y="2286000"/>
          <p14:tracePt t="51295" x="279400" y="2273300"/>
          <p14:tracePt t="51303" x="279400" y="2266950"/>
          <p14:tracePt t="51330" x="273050" y="2235200"/>
          <p14:tracePt t="51360" x="266700" y="2209800"/>
          <p14:tracePt t="51367" x="266700" y="2197100"/>
          <p14:tracePt t="51396" x="260350" y="2178050"/>
          <p14:tracePt t="51427" x="260350" y="2159000"/>
          <p14:tracePt t="51431" x="260350" y="2152650"/>
          <p14:tracePt t="51463" x="260350" y="2146300"/>
          <p14:tracePt t="51463" x="260350" y="2139950"/>
          <p14:tracePt t="51493" x="279400" y="2120900"/>
          <p14:tracePt t="51495" x="292100" y="2120900"/>
          <p14:tracePt t="51525" x="349250" y="2108200"/>
          <p14:tracePt t="51530" x="387350" y="2095500"/>
          <p14:tracePt t="51559" x="571500" y="2082800"/>
          <p14:tracePt t="51567" x="596900" y="2082800"/>
          <p14:tracePt t="51596" x="622300" y="2082800"/>
          <p14:tracePt t="51639" x="628650" y="2082800"/>
          <p14:tracePt t="51647" x="641350" y="2082800"/>
          <p14:tracePt t="51663" x="641350" y="2089150"/>
          <p14:tracePt t="51695" x="647700" y="2095500"/>
          <p14:tracePt t="51719" x="647700" y="2101850"/>
          <p14:tracePt t="51730" x="647700" y="2114550"/>
          <p14:tracePt t="51759" x="654050" y="2171700"/>
          <p14:tracePt t="51767" x="660400" y="2184400"/>
          <p14:tracePt t="51796" x="660400" y="2209800"/>
          <p14:tracePt t="51826" x="660400" y="2241550"/>
          <p14:tracePt t="51831" x="660400" y="2247900"/>
          <p14:tracePt t="51863" x="660400" y="2286000"/>
          <p14:tracePt t="51871" x="660400" y="2292350"/>
          <p14:tracePt t="51895" x="660400" y="2298700"/>
          <p14:tracePt t="51925" x="660400" y="2305050"/>
          <p14:tracePt t="51935" x="660400" y="2311400"/>
          <p14:tracePt t="51961" x="660400" y="2330450"/>
          <p14:tracePt t="51991" x="660400" y="2349500"/>
          <p14:tracePt t="52007" x="660400" y="2362200"/>
          <p14:tracePt t="52028" x="647700" y="2374900"/>
          <p14:tracePt t="52058" x="635000" y="2413000"/>
          <p14:tracePt t="52063" x="628650" y="2419350"/>
          <p14:tracePt t="52093" x="628650" y="2432050"/>
          <p14:tracePt t="52095" x="622300" y="2432050"/>
          <p14:tracePt t="52125" x="615950" y="2438400"/>
          <p14:tracePt t="52129" x="615950" y="2444750"/>
          <p14:tracePt t="52159" x="603250" y="2451100"/>
          <p14:tracePt t="52167" x="596900" y="2451100"/>
          <p14:tracePt t="52196" x="584200" y="2457450"/>
          <p14:tracePt t="52226" x="558800" y="2463800"/>
          <p14:tracePt t="52231" x="546100" y="2470150"/>
          <p14:tracePt t="52262" x="514350" y="2470150"/>
          <p14:tracePt t="52292" x="495300" y="2470150"/>
          <p14:tracePt t="52343" x="488950" y="2470150"/>
          <p14:tracePt t="52359" x="482600" y="2470150"/>
          <p14:tracePt t="52367" x="476250" y="2470150"/>
          <p14:tracePt t="52394" x="469900" y="2463800"/>
          <p14:tracePt t="52426" x="463550" y="2425700"/>
          <p14:tracePt t="52431" x="457200" y="2413000"/>
          <p14:tracePt t="52461" x="457200" y="2387600"/>
          <p14:tracePt t="52493" x="457200" y="2368550"/>
          <p14:tracePt t="52495" x="457200" y="2362200"/>
          <p14:tracePt t="52525" x="463550" y="2349500"/>
          <p14:tracePt t="52528" x="476250" y="2343150"/>
          <p14:tracePt t="52557" x="514350" y="2317750"/>
          <p14:tracePt t="52562" x="527050" y="2311400"/>
          <p14:tracePt t="52592" x="596900" y="2286000"/>
          <p14:tracePt t="52599" x="615950" y="2279650"/>
          <p14:tracePt t="52629" x="666750" y="2273300"/>
          <p14:tracePt t="52659" x="698500" y="2273300"/>
          <p14:tracePt t="52671" x="704850" y="2273300"/>
          <p14:tracePt t="52696" x="723900" y="2273300"/>
          <p14:tracePt t="52726" x="774700" y="2273300"/>
          <p14:tracePt t="52728" x="781050" y="2273300"/>
          <p14:tracePt t="52757" x="806450" y="2273300"/>
          <p14:tracePt t="52762" x="812800" y="2273300"/>
          <p14:tracePt t="52793" x="825500" y="2279650"/>
          <p14:tracePt t="52799" x="831850" y="2292350"/>
          <p14:tracePt t="52829" x="863600" y="2305050"/>
          <p14:tracePt t="52859" x="895350" y="2317750"/>
          <p14:tracePt t="52895" x="895350" y="2324100"/>
          <p14:tracePt t="52919" x="895350" y="2330450"/>
          <p14:tracePt t="52927" x="895350" y="2336800"/>
          <p14:tracePt t="52957" x="895350" y="2349500"/>
          <p14:tracePt t="52961" x="895350" y="2355850"/>
          <p14:tracePt t="52992" x="895350" y="2362200"/>
          <p14:tracePt t="52999" x="895350" y="2368550"/>
          <p14:tracePt t="53027" x="882650" y="2387600"/>
          <p14:tracePt t="53059" x="863600" y="2406650"/>
          <p14:tracePt t="53063" x="863600" y="2413000"/>
          <p14:tracePt t="53093" x="850900" y="2413000"/>
          <p14:tracePt t="53095" x="844550" y="2419350"/>
          <p14:tracePt t="53127" x="812800" y="2425700"/>
          <p14:tracePt t="53135" x="806450" y="2425700"/>
          <p14:tracePt t="53161" x="793750" y="2432050"/>
          <p14:tracePt t="53199" x="787400" y="2432050"/>
          <p14:tracePt t="53207" x="774700" y="2432050"/>
          <p14:tracePt t="53227" x="730250" y="2432050"/>
          <p14:tracePt t="53257" x="641350" y="2432050"/>
          <p14:tracePt t="53263" x="635000" y="2432050"/>
          <p14:tracePt t="53311" x="628650" y="2432050"/>
          <p14:tracePt t="53327" x="622300" y="2432050"/>
          <p14:tracePt t="53351" x="615950" y="2432050"/>
          <p14:tracePt t="53375" x="609600" y="2432050"/>
          <p14:tracePt t="53394" x="609600" y="2419350"/>
          <p14:tracePt t="53424" x="596900" y="2393950"/>
          <p14:tracePt t="53431" x="596900" y="2387600"/>
          <p14:tracePt t="53461" x="596900" y="2368550"/>
          <p14:tracePt t="53491" x="596900" y="2336800"/>
          <p14:tracePt t="53503" x="603250" y="2324100"/>
          <p14:tracePt t="53527" x="622300" y="2305050"/>
          <p14:tracePt t="53557" x="647700" y="2292350"/>
          <p14:tracePt t="53562" x="660400" y="2286000"/>
          <p14:tracePt t="53592" x="736600" y="2273300"/>
          <p14:tracePt t="53599" x="755650" y="2273300"/>
          <p14:tracePt t="53629" x="831850" y="2273300"/>
          <p14:tracePt t="53659" x="933450" y="2273300"/>
          <p14:tracePt t="53663" x="952500" y="2273300"/>
          <p14:tracePt t="53695" x="1009650" y="2273300"/>
          <p14:tracePt t="53703" x="1022350" y="2273300"/>
          <p14:tracePt t="53727" x="1054100" y="2273300"/>
          <p14:tracePt t="53757" x="1073150" y="2279650"/>
          <p14:tracePt t="53762" x="1079500" y="2279650"/>
          <p14:tracePt t="53793" x="1079500" y="2286000"/>
          <p14:tracePt t="53799" x="1085850" y="2286000"/>
          <p14:tracePt t="53828" x="1098550" y="2292350"/>
          <p14:tracePt t="53858" x="1117600" y="2305050"/>
          <p14:tracePt t="53863" x="1117600" y="2311400"/>
          <p14:tracePt t="53895" x="1123950" y="2311400"/>
          <p14:tracePt t="53919" x="1123950" y="2317750"/>
          <p14:tracePt t="54031" x="1130300" y="2317750"/>
          <p14:tracePt t="54047" x="1130300" y="2324100"/>
          <p14:tracePt t="54063" x="1136650" y="2330450"/>
          <p14:tracePt t="54093" x="1143000" y="2343150"/>
          <p14:tracePt t="54095" x="1143000" y="2349500"/>
          <p14:tracePt t="54127" x="1155700" y="2362200"/>
          <p14:tracePt t="54151" x="1162050" y="2362200"/>
          <p14:tracePt t="54160" x="1168400" y="2362200"/>
          <p14:tracePt t="54190" x="1187450" y="2374900"/>
          <p14:tracePt t="54195" x="1200150" y="2381250"/>
          <p14:tracePt t="54225" x="1219200" y="2381250"/>
          <p14:tracePt t="54295" x="1225550" y="2387600"/>
          <p14:tracePt t="54375" x="1225550" y="2393950"/>
          <p14:tracePt t="54391" x="1225550" y="2400300"/>
          <p14:tracePt t="54399" x="1212850" y="2406650"/>
          <p14:tracePt t="54427" x="1174750" y="2425700"/>
          <p14:tracePt t="54459" x="1079500" y="2451100"/>
          <p14:tracePt t="54463" x="1047750" y="2457450"/>
          <p14:tracePt t="54493" x="958850" y="2463800"/>
          <p14:tracePt t="54495" x="927100" y="2463800"/>
          <p14:tracePt t="54526" x="863600" y="2463800"/>
          <p14:tracePt t="54527" x="850900" y="2463800"/>
          <p14:tracePt t="54557" x="819150" y="2463800"/>
          <p14:tracePt t="54560" x="812800" y="2463800"/>
          <p14:tracePt t="54590" x="787400" y="2463800"/>
          <p14:tracePt t="54595" x="768350" y="2463800"/>
          <p14:tracePt t="54624" x="717550" y="2451100"/>
          <p14:tracePt t="54631" x="711200" y="2451100"/>
          <p14:tracePt t="54662" x="685800" y="2451100"/>
          <p14:tracePt t="54691" x="628650" y="2444750"/>
          <p14:tracePt t="54695" x="622300" y="2438400"/>
          <p14:tracePt t="54724" x="615950" y="2438400"/>
          <p14:tracePt t="54759" x="615950" y="2432050"/>
          <p14:tracePt t="54767" x="609600" y="2432050"/>
          <p14:tracePt t="54795" x="603250" y="2413000"/>
          <p14:tracePt t="54826" x="596900" y="2400300"/>
          <p14:tracePt t="54831" x="596900" y="2393950"/>
          <p14:tracePt t="54861" x="596900" y="2374900"/>
          <p14:tracePt t="54891" x="596900" y="2336800"/>
          <p14:tracePt t="54895" x="603250" y="2330450"/>
          <p14:tracePt t="54924" x="628650" y="2298700"/>
          <p14:tracePt t="54928" x="635000" y="2292350"/>
          <p14:tracePt t="54958" x="685800" y="2273300"/>
          <p14:tracePt t="54959" x="698500" y="2266950"/>
          <p14:tracePt t="54967" x="711200" y="2266950"/>
          <p14:tracePt t="54995" x="762000" y="2260600"/>
          <p14:tracePt t="55026" x="876300" y="2260600"/>
          <p14:tracePt t="55031" x="895350" y="2260600"/>
          <p14:tracePt t="55061" x="946150" y="2266950"/>
          <p14:tracePt t="55091" x="952500" y="2266950"/>
          <p14:tracePt t="55111" x="958850" y="2273300"/>
          <p14:tracePt t="55128" x="958850" y="2279650"/>
          <p14:tracePt t="55158" x="958850" y="2298700"/>
          <p14:tracePt t="55160" x="958850" y="2305050"/>
          <p14:tracePt t="55189" x="958850" y="2330450"/>
          <p14:tracePt t="55194" x="958850" y="2336800"/>
          <p14:tracePt t="55224" x="952500" y="2374900"/>
          <p14:tracePt t="55231" x="952500" y="2381250"/>
          <p14:tracePt t="55261" x="946150" y="2387600"/>
          <p14:tracePt t="55292" x="927100" y="2406650"/>
          <p14:tracePt t="55295" x="914400" y="2413000"/>
          <p14:tracePt t="55325" x="876300" y="2425700"/>
          <p14:tracePt t="55328" x="857250" y="2432050"/>
          <p14:tracePt t="55357" x="844550" y="2438400"/>
          <p14:tracePt t="55360" x="831850" y="2438400"/>
          <p14:tracePt t="55389" x="812800" y="2444750"/>
          <p14:tracePt t="55394" x="800100" y="2444750"/>
          <p14:tracePt t="55424" x="679450" y="2444750"/>
          <p14:tracePt t="55431" x="654050" y="2444750"/>
          <p14:tracePt t="55461" x="628650" y="2444750"/>
          <p14:tracePt t="55511" x="622300" y="2444750"/>
          <p14:tracePt t="55583" x="622300" y="2432050"/>
          <p14:tracePt t="55591" x="622300" y="2425700"/>
          <p14:tracePt t="55599" x="622300" y="2413000"/>
          <p14:tracePt t="55626" x="622300" y="2381250"/>
          <p14:tracePt t="55658" x="628650" y="2349500"/>
          <p14:tracePt t="55663" x="635000" y="2343150"/>
          <p14:tracePt t="55692" x="666750" y="2317750"/>
          <p14:tracePt t="55695" x="692150" y="2311400"/>
          <p14:tracePt t="55726" x="774700" y="2286000"/>
          <p14:tracePt t="55727" x="806450" y="2273300"/>
          <p14:tracePt t="55757" x="889000" y="2266950"/>
          <p14:tracePt t="55760" x="920750" y="2260600"/>
          <p14:tracePt t="55789" x="996950" y="2260600"/>
          <p14:tracePt t="55794" x="1009650" y="2260600"/>
          <p14:tracePt t="55825" x="1047750" y="2266950"/>
          <p14:tracePt t="55831" x="1054100" y="2273300"/>
          <p14:tracePt t="55861" x="1066800" y="2279650"/>
          <p14:tracePt t="55891" x="1079500" y="2286000"/>
          <p14:tracePt t="55903" x="1079500" y="2292350"/>
          <p14:tracePt t="55935" x="1085850" y="2292350"/>
          <p14:tracePt t="55959" x="1085850" y="2298700"/>
          <p14:tracePt t="55990" x="1092200" y="2305050"/>
          <p14:tracePt t="55994" x="1092200" y="2311400"/>
          <p14:tracePt t="56039" x="1098550" y="2311400"/>
          <p14:tracePt t="56047" x="1098550" y="2317750"/>
          <p14:tracePt t="56063" x="1098550" y="2324100"/>
          <p14:tracePt t="56093" x="1104900" y="2336800"/>
          <p14:tracePt t="56123" x="1111250" y="2343150"/>
          <p14:tracePt t="56183" x="1111250" y="2349500"/>
          <p14:tracePt t="56191" x="1117600" y="2349500"/>
          <p14:tracePt t="56199" x="1123950" y="2355850"/>
          <p14:tracePt t="56226" x="1162050" y="2368550"/>
          <p14:tracePt t="56257" x="1225550" y="2381250"/>
          <p14:tracePt t="56263" x="1244600" y="2387600"/>
          <p14:tracePt t="56293" x="1295400" y="2393950"/>
          <p14:tracePt t="56323" x="1358900" y="2400300"/>
          <p14:tracePt t="56543" x="1371600" y="2406650"/>
          <p14:tracePt t="56551" x="1416050" y="2413000"/>
          <p14:tracePt t="56559" x="1498600" y="2425700"/>
          <p14:tracePt t="56590" x="2038350" y="2501900"/>
          <p14:tracePt t="56593" x="2298700" y="2527300"/>
          <p14:tracePt t="56624" x="3327400" y="2635250"/>
          <p14:tracePt t="56631" x="3543300" y="2667000"/>
          <p14:tracePt t="56659" x="4229100" y="2755900"/>
          <p14:tracePt t="56691" x="5016500" y="2870200"/>
          <p14:tracePt t="56695" x="5124450" y="2889250"/>
          <p14:tracePt t="56725" x="5187950" y="2901950"/>
          <p14:tracePt t="56879" x="5187950" y="2908300"/>
          <p14:tracePt t="56895" x="5194300" y="2914650"/>
          <p14:tracePt t="56903" x="5194300" y="2921000"/>
          <p14:tracePt t="56926" x="5194300" y="2927350"/>
          <p14:tracePt t="56957" x="5219700" y="2978150"/>
          <p14:tracePt t="56959" x="5251450" y="3028950"/>
          <p14:tracePt t="56990" x="5384800" y="3168650"/>
          <p14:tracePt t="56992" x="5429250" y="3200400"/>
          <p14:tracePt t="57024" x="5499100" y="3257550"/>
          <p14:tracePt t="57039" x="5499100" y="3263900"/>
          <p14:tracePt t="57059" x="5499100" y="3289300"/>
          <p14:tracePt t="57091" x="5518150" y="3371850"/>
          <p14:tracePt t="57095" x="5524500" y="3378200"/>
          <p14:tracePt t="57125" x="5530850" y="3397250"/>
          <p14:tracePt t="57127" x="5530850" y="3403600"/>
          <p14:tracePt t="57158" x="5562600" y="3448050"/>
          <p14:tracePt t="57159" x="5607050" y="3498850"/>
          <p14:tracePt t="57190" x="5873750" y="3702050"/>
          <p14:tracePt t="57192" x="5981700" y="3759200"/>
          <p14:tracePt t="57223" x="6223000" y="3898900"/>
          <p14:tracePt t="57223" x="6280150" y="3924300"/>
          <p14:tracePt t="57231" x="6330950" y="3949700"/>
          <p14:tracePt t="57259" x="6540500" y="4013200"/>
          <p14:tracePt t="57290" x="7169150" y="4140200"/>
          <p14:tracePt t="57295" x="7308850" y="4146550"/>
          <p14:tracePt t="57325" x="7454900" y="4171950"/>
          <p14:tracePt t="57343" x="7461250" y="4171950"/>
          <p14:tracePt t="57447" x="7461250" y="4165600"/>
          <p14:tracePt t="57631" x="7448550" y="4165600"/>
          <p14:tracePt t="57639" x="7435850" y="4165600"/>
          <p14:tracePt t="57659" x="7397750" y="4165600"/>
          <p14:tracePt t="57689" x="7346950" y="4171950"/>
          <p14:tracePt t="57695" x="7340600" y="4171950"/>
          <p14:tracePt t="57751" x="7334250" y="4171950"/>
          <p14:tracePt t="57759" x="7321550" y="4171950"/>
          <p14:tracePt t="57767" x="7308850" y="4171950"/>
          <p14:tracePt t="57793" x="7283450" y="4178300"/>
          <p14:tracePt t="57824" x="7258050" y="4184650"/>
          <p14:tracePt t="57855" x="7251700" y="4184650"/>
          <p14:tracePt t="57863" x="7239000" y="4178300"/>
          <p14:tracePt t="57892" x="7200900" y="4165600"/>
          <p14:tracePt t="57923" x="7169150" y="4146550"/>
          <p14:tracePt t="57927" x="7156450" y="4133850"/>
          <p14:tracePt t="57957" x="7099300" y="4083050"/>
          <p14:tracePt t="57959" x="7080250" y="4057650"/>
          <p14:tracePt t="57989" x="7023100" y="3956050"/>
          <p14:tracePt t="57993" x="7010400" y="3924300"/>
          <p14:tracePt t="58024" x="6965950" y="3784600"/>
          <p14:tracePt t="58031" x="6959600" y="3759200"/>
          <p14:tracePt t="58060" x="6946900" y="3695700"/>
          <p14:tracePt t="58091" x="6927850" y="3562350"/>
          <p14:tracePt t="58095" x="6921500" y="3524250"/>
          <p14:tracePt t="58126" x="6908800" y="3409950"/>
          <p14:tracePt t="58127" x="6902450" y="3384550"/>
          <p14:tracePt t="58157" x="6896100" y="3340100"/>
          <p14:tracePt t="58159" x="6896100" y="3327400"/>
          <p14:tracePt t="58189" x="6889750" y="3270250"/>
          <p14:tracePt t="58193" x="6883400" y="3238500"/>
          <p14:tracePt t="58224" x="6858000" y="3111500"/>
          <p14:tracePt t="58231" x="6858000" y="3086100"/>
          <p14:tracePt t="58260" x="6858000" y="3035300"/>
          <p14:tracePt t="58291" x="6858000" y="2952750"/>
          <p14:tracePt t="58295" x="6858000" y="2927350"/>
          <p14:tracePt t="58326" x="6858000" y="2851150"/>
          <p14:tracePt t="58327" x="6858000" y="2825750"/>
          <p14:tracePt t="58357" x="6858000" y="2787650"/>
          <p14:tracePt t="58359" x="6858000" y="2774950"/>
          <p14:tracePt t="58389" x="6870700" y="2705100"/>
          <p14:tracePt t="58393" x="6883400" y="2673350"/>
          <p14:tracePt t="58424" x="6940550" y="2559050"/>
          <p14:tracePt t="58431" x="6940550" y="2533650"/>
          <p14:tracePt t="58460" x="6972300" y="2470150"/>
          <p14:tracePt t="58490" x="7023100" y="2362200"/>
          <p14:tracePt t="58495" x="7042150" y="2336800"/>
          <p14:tracePt t="58526" x="7092950" y="2260600"/>
          <p14:tracePt t="58527" x="7105650" y="2241550"/>
          <p14:tracePt t="58558" x="7150100" y="2197100"/>
          <p14:tracePt t="58559" x="7162800" y="2184400"/>
          <p14:tracePt t="58590" x="7194550" y="2159000"/>
          <p14:tracePt t="58593" x="7207250" y="2146300"/>
          <p14:tracePt t="58623" x="7283450" y="2089150"/>
          <p14:tracePt t="58623" x="7315200" y="2063750"/>
          <p14:tracePt t="58631" x="7366000" y="2025650"/>
          <p14:tracePt t="58660" x="7556500" y="1936750"/>
          <p14:tracePt t="58690" x="7823200" y="1816100"/>
          <p14:tracePt t="58695" x="7893050" y="1784350"/>
          <p14:tracePt t="58726" x="8115300" y="1708150"/>
          <p14:tracePt t="58727" x="8172450" y="1689100"/>
          <p14:tracePt t="58758" x="8337550" y="1644650"/>
          <p14:tracePt t="58759" x="8413750" y="1619250"/>
          <p14:tracePt t="58789" x="8674100" y="1543050"/>
          <p14:tracePt t="58793" x="8750300" y="1524000"/>
          <p14:tracePt t="58823" x="8928100" y="1492250"/>
          <p14:tracePt t="58823" x="8972550" y="1485900"/>
          <p14:tracePt t="58831" x="9004300" y="1479550"/>
          <p14:tracePt t="58860" x="9105900" y="1466850"/>
          <p14:tracePt t="58891" x="9309100" y="1435100"/>
          <p14:tracePt t="58895" x="9372600" y="1428750"/>
          <p14:tracePt t="58926" x="9499600" y="1428750"/>
          <p14:tracePt t="58927" x="9531350" y="1428750"/>
          <p14:tracePt t="58957" x="9632950" y="1428750"/>
          <p14:tracePt t="58959" x="9683750" y="1441450"/>
          <p14:tracePt t="58989" x="9829800" y="1492250"/>
          <p14:tracePt t="58993" x="9880600" y="1511300"/>
          <p14:tracePt t="59023" x="10045700" y="1587500"/>
          <p14:tracePt t="59031" x="10083800" y="1606550"/>
          <p14:tracePt t="59059" x="10274300" y="1714500"/>
          <p14:tracePt t="59090" x="10661650" y="1930400"/>
          <p14:tracePt t="59095" x="10731500" y="1968500"/>
          <p14:tracePt t="59126" x="10820400" y="2019300"/>
          <p14:tracePt t="59157" x="10845800" y="2038350"/>
          <p14:tracePt t="59159" x="10845800" y="2051050"/>
          <p14:tracePt t="59189" x="10871200" y="2120900"/>
          <p14:tracePt t="59193" x="10883900" y="2171700"/>
          <p14:tracePt t="59223" x="10915650" y="2298700"/>
          <p14:tracePt t="59231" x="10922000" y="2324100"/>
          <p14:tracePt t="59259" x="10934700" y="2393950"/>
          <p14:tracePt t="59290" x="10947400" y="2514600"/>
          <p14:tracePt t="59295" x="10953750" y="2552700"/>
          <p14:tracePt t="59326" x="10960100" y="2717800"/>
          <p14:tracePt t="59356" x="10960100" y="2825750"/>
          <p14:tracePt t="59359" x="10960100" y="2838450"/>
          <p14:tracePt t="59389" x="10941050" y="2901950"/>
          <p14:tracePt t="59393" x="10934700" y="2927350"/>
          <p14:tracePt t="59423" x="10839450" y="3136900"/>
          <p14:tracePt t="59431" x="10807700" y="3200400"/>
          <p14:tracePt t="59459" x="10706100" y="3346450"/>
          <p14:tracePt t="59490" x="10623550" y="3441700"/>
          <p14:tracePt t="59495" x="10604500" y="3460750"/>
          <p14:tracePt t="59526" x="10541000" y="3536950"/>
          <p14:tracePt t="59556" x="10426700" y="3625850"/>
          <p14:tracePt t="59559" x="10388600" y="3644900"/>
          <p14:tracePt t="59589" x="10236200" y="3683000"/>
          <p14:tracePt t="59592" x="10185400" y="3695700"/>
          <p14:tracePt t="59623" x="9925050" y="3727450"/>
          <p14:tracePt t="59631" x="9855200" y="3740150"/>
          <p14:tracePt t="59659" x="9626600" y="3765550"/>
          <p14:tracePt t="59690" x="9207500" y="3765550"/>
          <p14:tracePt t="59695" x="9099550" y="3752850"/>
          <p14:tracePt t="59726" x="8820150" y="3727450"/>
          <p14:tracePt t="59757" x="8629650" y="3708400"/>
          <p14:tracePt t="59759" x="8591550" y="3708400"/>
          <p14:tracePt t="59789" x="8420100" y="3683000"/>
          <p14:tracePt t="59792" x="8343900" y="3670300"/>
          <p14:tracePt t="59823" x="8159750" y="3619500"/>
          <p14:tracePt t="59831" x="8102600" y="3613150"/>
          <p14:tracePt t="59859" x="7943850" y="3568700"/>
          <p14:tracePt t="59890" x="7702550" y="3498850"/>
          <p14:tracePt t="59895" x="7639050" y="3479800"/>
          <p14:tracePt t="59926" x="7524750" y="3429000"/>
          <p14:tracePt t="59957" x="7410450" y="3346450"/>
          <p14:tracePt t="59959" x="7372350" y="3314700"/>
          <p14:tracePt t="59989" x="7296150" y="3238500"/>
          <p14:tracePt t="59992" x="7277100" y="3219450"/>
          <p14:tracePt t="60023" x="7245350" y="3143250"/>
          <p14:tracePt t="60031" x="7232650" y="3105150"/>
          <p14:tracePt t="60059" x="7213600" y="3016250"/>
          <p14:tracePt t="60090" x="7207250" y="2921000"/>
          <p14:tracePt t="60095" x="7207250" y="2895600"/>
          <p14:tracePt t="60126" x="7207250" y="2819400"/>
          <p14:tracePt t="60156" x="7194550" y="2711450"/>
          <p14:tracePt t="60159" x="7194550" y="2679700"/>
          <p14:tracePt t="60189" x="7181850" y="2628900"/>
          <p14:tracePt t="60192" x="7181850" y="2622550"/>
          <p14:tracePt t="60223" x="7181850" y="2609850"/>
          <p14:tracePt t="60239" x="7181850" y="2603500"/>
          <p14:tracePt t="60259" x="7181850" y="2578100"/>
          <p14:tracePt t="60290" x="7194550" y="2508250"/>
          <p14:tracePt t="60295" x="7200900" y="2489200"/>
          <p14:tracePt t="60326" x="7226300" y="2425700"/>
          <p14:tracePt t="60356" x="7264400" y="2336800"/>
          <p14:tracePt t="60359" x="7277100" y="2311400"/>
          <p14:tracePt t="60389" x="7315200" y="2222500"/>
          <p14:tracePt t="60392" x="7315200" y="2209800"/>
          <p14:tracePt t="60422" x="7346950" y="2146300"/>
          <p14:tracePt t="60424" x="7359650" y="2120900"/>
          <p14:tracePt t="60454" x="7385050" y="2076450"/>
          <p14:tracePt t="60459" x="7397750" y="2063750"/>
          <p14:tracePt t="60489" x="7429500" y="2006600"/>
          <p14:tracePt t="60495" x="7435850" y="1993900"/>
          <p14:tracePt t="60525" x="7435850" y="1987550"/>
          <p14:tracePt t="60607" x="7442200" y="1981200"/>
          <p14:tracePt t="60751" x="7435850" y="1981200"/>
          <p14:tracePt t="60807" x="7429500" y="1981200"/>
          <p14:tracePt t="60823" x="7416800" y="1981200"/>
          <p14:tracePt t="60831" x="7410450" y="1981200"/>
          <p14:tracePt t="60857" x="7366000" y="1987550"/>
          <p14:tracePt t="60888" x="7321550" y="1987550"/>
          <p14:tracePt t="60903" x="7315200" y="1987550"/>
          <p14:tracePt t="60935" x="7308850" y="1987550"/>
          <p14:tracePt t="60959" x="7308850" y="1981200"/>
          <p14:tracePt t="60989" x="7283450" y="1949450"/>
          <p14:tracePt t="60991" x="7283450" y="1943100"/>
          <p14:tracePt t="61021" x="7277100" y="1930400"/>
          <p14:tracePt t="61025" x="7277100" y="1924050"/>
          <p14:tracePt t="61055" x="7270750" y="1873250"/>
          <p14:tracePt t="61063" x="7264400" y="1866900"/>
          <p14:tracePt t="61092" x="7264400" y="1854200"/>
          <p14:tracePt t="61123" x="7264400" y="1847850"/>
          <p14:tracePt t="61127" x="7264400" y="1841500"/>
          <p14:tracePt t="61159" x="7283450" y="1822450"/>
          <p14:tracePt t="61159" x="7296150" y="1816100"/>
          <p14:tracePt t="61167" x="7308850" y="1809750"/>
          <p14:tracePt t="61190" x="7321550" y="1797050"/>
          <p14:tracePt t="61221" x="7366000" y="1784350"/>
          <p14:tracePt t="61225" x="7378700" y="1778000"/>
          <p14:tracePt t="61255" x="7486650" y="1752600"/>
          <p14:tracePt t="61263" x="7518400" y="1746250"/>
          <p14:tracePt t="61292" x="7607300" y="1727200"/>
          <p14:tracePt t="61322" x="7747000" y="1714500"/>
          <p14:tracePt t="61327" x="7804150" y="1714500"/>
          <p14:tracePt t="61358" x="8013700" y="1714500"/>
          <p14:tracePt t="61359" x="8070850" y="1714500"/>
          <p14:tracePt t="61390" x="8185150" y="1714500"/>
          <p14:tracePt t="61391" x="8216900" y="1714500"/>
          <p14:tracePt t="61421" x="8305800" y="1714500"/>
          <p14:tracePt t="61425" x="8331200" y="1714500"/>
          <p14:tracePt t="61455" x="8521700" y="1714500"/>
          <p14:tracePt t="61463" x="8578850" y="1714500"/>
          <p14:tracePt t="61492" x="8724900" y="1714500"/>
          <p14:tracePt t="61522" x="8902700" y="1720850"/>
          <p14:tracePt t="61527" x="8947150" y="1727200"/>
          <p14:tracePt t="61558" x="9112250" y="1758950"/>
          <p14:tracePt t="61589" x="9404350" y="1828800"/>
          <p14:tracePt t="61591" x="9467850" y="1847850"/>
          <p14:tracePt t="61621" x="9658350" y="1905000"/>
          <p14:tracePt t="61625" x="9728200" y="1930400"/>
          <p14:tracePt t="61655" x="10033000" y="2051050"/>
          <p14:tracePt t="61663" x="10090150" y="2082800"/>
          <p14:tracePt t="61692" x="10210800" y="2159000"/>
          <p14:tracePt t="61722" x="10299700" y="2260600"/>
          <p14:tracePt t="61727" x="10312400" y="2292350"/>
          <p14:tracePt t="61758" x="10375900" y="2400300"/>
          <p14:tracePt t="61759" x="10388600" y="2438400"/>
          <p14:tracePt t="61789" x="10426700" y="2559050"/>
          <p14:tracePt t="61791" x="10439400" y="2603500"/>
          <p14:tracePt t="61821" x="10477500" y="2736850"/>
          <p14:tracePt t="61825" x="10496550" y="2794000"/>
          <p14:tracePt t="61855" x="10541000" y="2990850"/>
          <p14:tracePt t="61863" x="10547350" y="3022600"/>
          <p14:tracePt t="61892" x="10547350" y="3111500"/>
          <p14:tracePt t="61922" x="10547350" y="3232150"/>
          <p14:tracePt t="61927" x="10534650" y="3263900"/>
          <p14:tracePt t="61958" x="10502900" y="3352800"/>
          <p14:tracePt t="61959" x="10483850" y="3390900"/>
          <p14:tracePt t="61990" x="10414000" y="3467100"/>
          <p14:tracePt t="61991" x="10394950" y="3486150"/>
          <p14:tracePt t="62021" x="10306050" y="3556000"/>
          <p14:tracePt t="62025" x="10267950" y="3581400"/>
          <p14:tracePt t="62055" x="10071100" y="3708400"/>
          <p14:tracePt t="62063" x="10001250" y="3740150"/>
          <p14:tracePt t="62091" x="9785350" y="3810000"/>
          <p14:tracePt t="62122" x="9613900" y="3854450"/>
          <p14:tracePt t="62127" x="9569450" y="3867150"/>
          <p14:tracePt t="62158" x="9378950" y="3898900"/>
          <p14:tracePt t="62189" x="9105900" y="3917950"/>
          <p14:tracePt t="62191" x="9023350" y="3911600"/>
          <p14:tracePt t="62221" x="8782050" y="3822700"/>
          <p14:tracePt t="62225" x="8686800" y="3784600"/>
          <p14:tracePt t="62255" x="8401050" y="3695700"/>
          <p14:tracePt t="62263" x="8343900" y="3683000"/>
          <p14:tracePt t="62291" x="8210550" y="3638550"/>
          <p14:tracePt t="62322" x="7994650" y="3448050"/>
          <p14:tracePt t="62327" x="7918450" y="3359150"/>
          <p14:tracePt t="62358" x="7721600" y="3130550"/>
          <p14:tracePt t="62388" x="7651750" y="3060700"/>
          <p14:tracePt t="62391" x="7632700" y="3041650"/>
          <p14:tracePt t="62421" x="7594600" y="2946400"/>
          <p14:tracePt t="62424" x="7575550" y="2895600"/>
          <p14:tracePt t="62454" x="7512050" y="2730500"/>
          <p14:tracePt t="62456" x="7493000" y="2698750"/>
          <p14:tracePt t="62486" x="7480300" y="2654300"/>
          <p14:tracePt t="62491" x="7480300" y="2635250"/>
          <p14:tracePt t="62521" x="7473950" y="2559050"/>
          <p14:tracePt t="62527" x="7473950" y="2533650"/>
          <p14:tracePt t="62558" x="7473950" y="2476500"/>
          <p14:tracePt t="62588" x="7473950" y="2457450"/>
          <p14:tracePt t="62591" x="7473950" y="2451100"/>
          <p14:tracePt t="62621" x="7473950" y="2438400"/>
          <p14:tracePt t="62624" x="7473950" y="2432050"/>
          <p14:tracePt t="62655" x="7486650" y="2381250"/>
          <p14:tracePt t="62663" x="7493000" y="2368550"/>
          <p14:tracePt t="62691" x="7518400" y="2317750"/>
          <p14:tracePt t="62721" x="7562850" y="2241550"/>
          <p14:tracePt t="62727" x="7575550" y="2216150"/>
          <p14:tracePt t="62758" x="7607300" y="2159000"/>
          <p14:tracePt t="62788" x="7645400" y="2114550"/>
          <p14:tracePt t="62791" x="7651750" y="2108200"/>
          <p14:tracePt t="62821" x="7670800" y="2095500"/>
          <p14:tracePt t="62824" x="7670800" y="2089150"/>
          <p14:tracePt t="62855" x="7677150" y="2082800"/>
          <p14:tracePt t="62911" x="7683500" y="2076450"/>
          <p14:tracePt t="63263" x="7696200" y="2063750"/>
          <p14:tracePt t="63271" x="7721600" y="2044700"/>
          <p14:tracePt t="63290" x="7772400" y="2012950"/>
          <p14:tracePt t="63320" x="7886700" y="1955800"/>
          <p14:tracePt t="63327" x="7905750" y="1949450"/>
          <p14:tracePt t="63357" x="7950200" y="1930400"/>
          <p14:tracePt t="63388" x="7994650" y="1905000"/>
          <p14:tracePt t="63391" x="8007350" y="1898650"/>
          <p14:tracePt t="63421" x="8064500" y="1879600"/>
          <p14:tracePt t="63424" x="8083550" y="1873250"/>
          <p14:tracePt t="63454" x="8121650" y="1860550"/>
          <p14:tracePt t="63456" x="8134350" y="1860550"/>
          <p14:tracePt t="63486" x="8191500" y="1847850"/>
          <p14:tracePt t="63491" x="8216900" y="1841500"/>
          <p14:tracePt t="63521" x="8343900" y="1828800"/>
          <p14:tracePt t="63527" x="8375650" y="1822450"/>
          <p14:tracePt t="63557" x="8496300" y="1822450"/>
          <p14:tracePt t="63588" x="8801100" y="1822450"/>
          <p14:tracePt t="63591" x="8909050" y="1822450"/>
          <p14:tracePt t="63621" x="9201150" y="1822450"/>
          <p14:tracePt t="63624" x="9251950" y="1822450"/>
          <p14:tracePt t="63654" x="9372600" y="1841500"/>
          <p14:tracePt t="63656" x="9404350" y="1841500"/>
          <p14:tracePt t="63686" x="9550400" y="1885950"/>
          <p14:tracePt t="63691" x="9639300" y="1917700"/>
          <p14:tracePt t="63721" x="9963150" y="2019300"/>
          <p14:tracePt t="63727" x="10001250" y="2032000"/>
          <p14:tracePt t="63757" x="10090150" y="2082800"/>
          <p14:tracePt t="63788" x="10217150" y="2190750"/>
          <p14:tracePt t="63791" x="10255250" y="2235200"/>
          <p14:tracePt t="63821" x="10363200" y="2368550"/>
          <p14:tracePt t="63824" x="10382250" y="2393950"/>
          <p14:tracePt t="63854" x="10426700" y="2470150"/>
          <p14:tracePt t="63856" x="10433050" y="2495550"/>
          <p14:tracePt t="63886" x="10458450" y="2590800"/>
          <p14:tracePt t="63890" x="10464800" y="2635250"/>
          <p14:tracePt t="63920" x="10490200" y="2832100"/>
          <p14:tracePt t="63927" x="10490200" y="2870200"/>
          <p14:tracePt t="63957" x="10490200" y="2940050"/>
          <p14:tracePt t="63988" x="10490200" y="3048000"/>
          <p14:tracePt t="63991" x="10490200" y="3098800"/>
          <p14:tracePt t="64021" x="10490200" y="3251200"/>
          <p14:tracePt t="64024" x="10490200" y="3289300"/>
          <p14:tracePt t="64054" x="10477500" y="3384550"/>
          <p14:tracePt t="64056" x="10471150" y="3403600"/>
          <p14:tracePt t="64086" x="10445750" y="3467100"/>
          <p14:tracePt t="64090" x="10439400" y="3479800"/>
          <p14:tracePt t="64121" x="10394950" y="3575050"/>
          <p14:tracePt t="64127" x="10369550" y="3606800"/>
          <p14:tracePt t="64157" x="10306050" y="3683000"/>
          <p14:tracePt t="64187" x="10229850" y="3746500"/>
          <p14:tracePt t="64191" x="10210800" y="3765550"/>
          <p14:tracePt t="64221" x="10134600" y="3797300"/>
          <p14:tracePt t="64224" x="10115550" y="3810000"/>
          <p14:tracePt t="64254" x="10033000" y="3835400"/>
          <p14:tracePt t="64256" x="9994900" y="3841750"/>
          <p14:tracePt t="64286" x="9906000" y="3860800"/>
          <p14:tracePt t="64290" x="9874250" y="3867150"/>
          <p14:tracePt t="64320" x="9759950" y="3873500"/>
          <p14:tracePt t="64327" x="9709150" y="3873500"/>
          <p14:tracePt t="64357" x="9518650" y="3873500"/>
          <p14:tracePt t="64387" x="9264650" y="3873500"/>
          <p14:tracePt t="64391" x="9220200" y="3873500"/>
          <p14:tracePt t="64421" x="9080500" y="3873500"/>
          <p14:tracePt t="64424" x="9042400" y="3873500"/>
          <p14:tracePt t="64454" x="8902700" y="3867150"/>
          <p14:tracePt t="64456" x="8845550" y="3848100"/>
          <p14:tracePt t="64486" x="8699500" y="3790950"/>
          <p14:tracePt t="64490" x="8655050" y="3771900"/>
          <p14:tracePt t="64520" x="8521700" y="3714750"/>
          <p14:tracePt t="64527" x="8483600" y="3689350"/>
          <p14:tracePt t="64557" x="8394700" y="3632200"/>
          <p14:tracePt t="64587" x="8248650" y="3473450"/>
          <p14:tracePt t="64591" x="8223250" y="3441700"/>
          <p14:tracePt t="64621" x="8178800" y="3378200"/>
          <p14:tracePt t="64624" x="8172450" y="3359150"/>
          <p14:tracePt t="64654" x="8159750" y="3302000"/>
          <p14:tracePt t="64656" x="8153400" y="3270250"/>
          <p14:tracePt t="64685" x="8134350" y="3149600"/>
          <p14:tracePt t="64690" x="8128000" y="3111500"/>
          <p14:tracePt t="64720" x="8083550" y="2978150"/>
          <p14:tracePt t="64727" x="8077200" y="2946400"/>
          <p14:tracePt t="64757" x="8070850" y="2857500"/>
          <p14:tracePt t="64787" x="8070850" y="2692400"/>
          <p14:tracePt t="64791" x="8070850" y="2647950"/>
          <p14:tracePt t="64821" x="8064500" y="2546350"/>
          <p14:tracePt t="64824" x="8064500" y="2520950"/>
          <p14:tracePt t="64854" x="8070850" y="2432050"/>
          <p14:tracePt t="64855" x="8070850" y="2393950"/>
          <p14:tracePt t="64885" x="8115300" y="2273300"/>
          <p14:tracePt t="64890" x="8134350" y="2228850"/>
          <p14:tracePt t="64920" x="8197850" y="2076450"/>
          <p14:tracePt t="64927" x="8216900" y="2051050"/>
          <p14:tracePt t="64957" x="8255000" y="1968500"/>
          <p14:tracePt t="64988" x="8331200" y="1847850"/>
          <p14:tracePt t="64991" x="8350250" y="1816100"/>
          <p14:tracePt t="65021" x="8401050" y="1765300"/>
          <p14:tracePt t="65024" x="8413750" y="1752600"/>
          <p14:tracePt t="65054" x="8451850" y="1720850"/>
          <p14:tracePt t="65055" x="8470900" y="1708150"/>
          <p14:tracePt t="65063" x="8483600" y="1701800"/>
          <p14:tracePt t="65090" x="8521700" y="1676400"/>
          <p14:tracePt t="65120" x="8610600" y="1631950"/>
          <p14:tracePt t="65127" x="8629650" y="1625600"/>
          <p14:tracePt t="65157" x="8693150" y="1606550"/>
          <p14:tracePt t="65187" x="8820150" y="1593850"/>
          <p14:tracePt t="65191" x="8845550" y="1593850"/>
          <p14:tracePt t="65223" x="8921750" y="1593850"/>
          <p14:tracePt t="65223" x="8953500" y="1593850"/>
          <p14:tracePt t="65231" x="8985250" y="1593850"/>
          <p14:tracePt t="65255" x="9163050" y="1612900"/>
          <p14:tracePt t="65285" x="9461500" y="1689100"/>
          <p14:tracePt t="65290" x="9537700" y="1714500"/>
          <p14:tracePt t="65320" x="9721850" y="1771650"/>
          <p14:tracePt t="65327" x="9747250" y="1790700"/>
          <p14:tracePt t="65357" x="9848850" y="1835150"/>
          <p14:tracePt t="65387" x="10013950" y="1949450"/>
          <p14:tracePt t="65391" x="10039350" y="1968500"/>
          <p14:tracePt t="65422" x="10096500" y="2012950"/>
          <p14:tracePt t="65423" x="10115550" y="2032000"/>
          <p14:tracePt t="65453" x="10134600" y="2063750"/>
          <p14:tracePt t="65455" x="10140950" y="2076450"/>
          <p14:tracePt t="65485" x="10166350" y="2139950"/>
          <p14:tracePt t="65490" x="10179050" y="2171700"/>
          <p14:tracePt t="65520" x="10223500" y="2286000"/>
          <p14:tracePt t="65527" x="10229850" y="2305050"/>
          <p14:tracePt t="65557" x="10242550" y="2362200"/>
          <p14:tracePt t="65587" x="10255250" y="2470150"/>
          <p14:tracePt t="65591" x="10267950" y="2501900"/>
          <p14:tracePt t="65622" x="10274300" y="2590800"/>
          <p14:tracePt t="65623" x="10280650" y="2622550"/>
          <p14:tracePt t="65653" x="10280650" y="2711450"/>
          <p14:tracePt t="65655" x="10280650" y="2736850"/>
          <p14:tracePt t="65685" x="10280650" y="2813050"/>
          <p14:tracePt t="65690" x="10280650" y="2851150"/>
          <p14:tracePt t="65720" x="10280650" y="3009900"/>
          <p14:tracePt t="65727" x="10280650" y="3048000"/>
          <p14:tracePt t="65757" x="10280650" y="3117850"/>
          <p14:tracePt t="65787" x="10274300" y="3181350"/>
          <p14:tracePt t="65791" x="10267950" y="3200400"/>
          <p14:tracePt t="65822" x="10255250" y="3257550"/>
          <p14:tracePt t="65823" x="10248900" y="3282950"/>
          <p14:tracePt t="65853" x="10217150" y="3365500"/>
          <p14:tracePt t="65855" x="10210800" y="3384550"/>
          <p14:tracePt t="65885" x="10198100" y="3403600"/>
          <p14:tracePt t="65890" x="10198100" y="3409950"/>
          <p14:tracePt t="65920" x="10185400" y="3448050"/>
          <p14:tracePt t="65927" x="10185400" y="3460750"/>
          <p14:tracePt t="65956" x="10160000" y="3511550"/>
          <p14:tracePt t="65986" x="10109200" y="3581400"/>
          <p14:tracePt t="65991" x="10102850" y="3594100"/>
          <p14:tracePt t="66023" x="10090150" y="3606800"/>
          <p14:tracePt t="66031" x="10083800" y="3613150"/>
          <p14:tracePt t="66055" x="10071100" y="3644900"/>
          <p14:tracePt t="66085" x="10039350" y="3683000"/>
          <p14:tracePt t="66090" x="10033000" y="3695700"/>
          <p14:tracePt t="66120" x="10001250" y="3714750"/>
          <p14:tracePt t="66127" x="9994900" y="3714750"/>
          <p14:tracePt t="66156" x="9975850" y="3733800"/>
          <p14:tracePt t="66186" x="9925050" y="3759200"/>
          <p14:tracePt t="66191" x="9906000" y="3771900"/>
          <p14:tracePt t="66223" x="9855200" y="3790950"/>
          <p14:tracePt t="66223" x="9829800" y="3803650"/>
          <p14:tracePt t="66231" x="9810750" y="3810000"/>
          <p14:tracePt t="66255" x="9785350" y="3816350"/>
          <p14:tracePt t="66255" x="9772650" y="3822700"/>
          <p14:tracePt t="66285" x="9740900" y="3835400"/>
          <p14:tracePt t="66289" x="9728200" y="3835400"/>
          <p14:tracePt t="66320" x="9696450" y="3854450"/>
          <p14:tracePt t="66327" x="9683750" y="3854450"/>
          <p14:tracePt t="66356" x="9658350" y="3867150"/>
          <p14:tracePt t="66386" x="9626600" y="3873500"/>
          <p14:tracePt t="66391" x="9620250" y="3873500"/>
          <p14:tracePt t="66423" x="9601200" y="3879850"/>
          <p14:tracePt t="66423" x="9594850" y="3879850"/>
          <p14:tracePt t="66431" x="9582150" y="3879850"/>
          <p14:tracePt t="66454" x="9550400" y="3879850"/>
          <p14:tracePt t="66485" x="9448800" y="3886200"/>
          <p14:tracePt t="66489" x="9410700" y="3886200"/>
          <p14:tracePt t="66519" x="9239250" y="3886200"/>
          <p14:tracePt t="66527" x="9182100" y="3886200"/>
          <p14:tracePt t="66556" x="8991600" y="3886200"/>
          <p14:tracePt t="66586" x="8642350" y="3854450"/>
          <p14:tracePt t="66591" x="8559800" y="3835400"/>
          <p14:tracePt t="66622" x="8382000" y="3765550"/>
          <p14:tracePt t="66652" x="8191500" y="3644900"/>
          <p14:tracePt t="66655" x="8153400" y="3606800"/>
          <p14:tracePt t="66685" x="8032750" y="3486150"/>
          <p14:tracePt t="66689" x="7988300" y="3448050"/>
          <p14:tracePt t="66719" x="7886700" y="3371850"/>
          <p14:tracePt t="66727" x="7861300" y="3352800"/>
          <p14:tracePt t="66756" x="7816850" y="3308350"/>
          <p14:tracePt t="66786" x="7772400" y="3251200"/>
          <p14:tracePt t="66791" x="7759700" y="3238500"/>
          <p14:tracePt t="66822" x="7702550" y="3187700"/>
          <p14:tracePt t="66823" x="7677150" y="3168650"/>
          <p14:tracePt t="66853" x="7613650" y="3124200"/>
          <p14:tracePt t="66855" x="7594600" y="3111500"/>
          <p14:tracePt t="66885" x="7556500" y="3079750"/>
          <p14:tracePt t="66889" x="7537450" y="3060700"/>
          <p14:tracePt t="66919" x="7454900" y="2990850"/>
          <p14:tracePt t="66927" x="7435850" y="2971800"/>
          <p14:tracePt t="66956" x="7397750" y="2946400"/>
          <p14:tracePt t="66987" x="7327900" y="2895600"/>
          <p14:tracePt t="66991" x="7308850" y="2876550"/>
          <p14:tracePt t="67022" x="7239000" y="2819400"/>
          <p14:tracePt t="67052" x="7175500" y="2774950"/>
          <p14:tracePt t="67055" x="7169150" y="2768600"/>
          <p14:tracePt t="67085" x="7150100" y="2755900"/>
          <p14:tracePt t="67089" x="7143750" y="2749550"/>
          <p14:tracePt t="67119" x="7080250" y="2705100"/>
          <p14:tracePt t="67127" x="7054850" y="2686050"/>
          <p14:tracePt t="67156" x="7029450" y="2667000"/>
          <p14:tracePt t="67186" x="7023100" y="2667000"/>
          <p14:tracePt t="67207" x="7010400" y="2654300"/>
          <p14:tracePt t="67222" x="6997700" y="2647950"/>
          <p14:tracePt t="67252" x="6940550" y="2616200"/>
          <p14:tracePt t="67519" x="6940550" y="2609850"/>
          <p14:tracePt t="67543" x="6946900" y="2609850"/>
          <p14:tracePt t="67554" x="6959600" y="2609850"/>
          <p14:tracePt t="67584" x="7054850" y="2597150"/>
          <p14:tracePt t="67591" x="7073900" y="2597150"/>
          <p14:tracePt t="67621" x="7112000" y="2584450"/>
          <p14:tracePt t="67663" x="7118350" y="2584450"/>
          <p14:tracePt t="67687" x="7124700" y="2584450"/>
          <p14:tracePt t="67719" x="7131050" y="2584450"/>
          <p14:tracePt t="67895" x="7131050" y="2590800"/>
          <p14:tracePt t="67919" x="7131050" y="2597150"/>
          <p14:tracePt t="67927" x="7124700" y="2603500"/>
          <p14:tracePt t="67954" x="7099300" y="2635250"/>
          <p14:tracePt t="67985" x="7048500" y="2698750"/>
          <p14:tracePt t="67991" x="7035800" y="2717800"/>
          <p14:tracePt t="68021" x="7010400" y="2736850"/>
          <p14:tracePt t="68052" x="7010400" y="2743200"/>
          <p14:tracePt t="68159" x="7004050" y="2749550"/>
          <p14:tracePt t="68167" x="7004050" y="2762250"/>
          <p14:tracePt t="68187" x="6991350" y="2787650"/>
          <p14:tracePt t="68217" x="6972300" y="2832100"/>
          <p14:tracePt t="68639" x="6978650" y="2832100"/>
          <p14:tracePt t="68647" x="6985000" y="2832100"/>
          <p14:tracePt t="68655" x="6991350" y="2832100"/>
          <p14:tracePt t="68685" x="7016750" y="2832100"/>
          <p14:tracePt t="68687" x="7023100" y="2832100"/>
          <p14:tracePt t="68718" x="7035800" y="2825750"/>
          <p14:tracePt t="68720" x="7042150" y="2825750"/>
          <p14:tracePt t="68750" x="7054850" y="2825750"/>
          <p14:tracePt t="68759" x="7067550" y="2825750"/>
          <p14:tracePt t="68788" x="7118350" y="2819400"/>
          <p14:tracePt t="68818" x="7239000" y="2819400"/>
          <p14:tracePt t="68823" x="7251700" y="2819400"/>
          <p14:tracePt t="68855" x="7258050" y="2819400"/>
          <p14:tracePt t="69087" x="7245350" y="2838450"/>
          <p14:tracePt t="69095" x="7226300" y="2857500"/>
          <p14:tracePt t="69120" x="7175500" y="2908300"/>
          <p14:tracePt t="69150" x="7105650" y="2965450"/>
          <p14:tracePt t="69153" x="7086600" y="2978150"/>
          <p14:tracePt t="69184" x="7042150" y="3003550"/>
          <p14:tracePt t="69207" x="7035800" y="3009900"/>
          <p14:tracePt t="69343" x="7029450" y="3016250"/>
          <p14:tracePt t="69951" x="7035800" y="3016250"/>
          <p14:tracePt t="69967" x="7042150" y="3016250"/>
          <p14:tracePt t="69986" x="7048500" y="3016250"/>
          <p14:tracePt t="70016" x="7061200" y="3016250"/>
          <p14:tracePt t="70079" x="7067550" y="3016250"/>
          <p14:tracePt t="70087" x="7073900" y="3016250"/>
          <p14:tracePt t="70103" x="7080250" y="3016250"/>
          <p14:tracePt t="70120" x="7092950" y="3016250"/>
          <p14:tracePt t="70191" x="7099300" y="3016250"/>
          <p14:tracePt t="70207" x="7105650" y="3016250"/>
          <p14:tracePt t="70223" x="7112000" y="3016250"/>
          <p14:tracePt t="70383" x="7118350" y="3016250"/>
          <p14:tracePt t="70567" x="7124700" y="3016250"/>
          <p14:tracePt t="70583" x="7131050" y="3016250"/>
          <p14:tracePt t="70591" x="7137400" y="3016250"/>
          <p14:tracePt t="70619" x="7156450" y="3016250"/>
          <p14:tracePt t="70650" x="7169150" y="3016250"/>
          <p14:tracePt t="70655" x="7175500" y="3016250"/>
          <p14:tracePt t="70685" x="7194550" y="3016250"/>
          <p14:tracePt t="70687" x="7200900" y="3016250"/>
          <p14:tracePt t="70718" x="7213600" y="3016250"/>
          <p14:tracePt t="70887" x="7219950" y="3016250"/>
          <p14:tracePt t="70895" x="7226300" y="3016250"/>
          <p14:tracePt t="70919" x="7251700" y="3016250"/>
          <p14:tracePt t="70949" x="7258050" y="3016250"/>
          <p14:tracePt t="70952" x="7264400" y="3016250"/>
          <p14:tracePt t="70984" x="7270750" y="3016250"/>
          <p14:tracePt t="70999" x="7277100" y="3016250"/>
          <p14:tracePt t="71019" x="7289800" y="3016250"/>
          <p14:tracePt t="71051" x="7296150" y="3016250"/>
          <p14:tracePt t="71063" x="7302500" y="3016250"/>
          <p14:tracePt t="71127" x="7308850" y="3016250"/>
          <p14:tracePt t="71143" x="7315200" y="3016250"/>
          <p14:tracePt t="71159" x="7321550" y="3016250"/>
          <p14:tracePt t="71186" x="7327900" y="3016250"/>
          <p14:tracePt t="71218" x="7340600" y="3016250"/>
          <p14:tracePt t="71223" x="7346950" y="3016250"/>
          <p14:tracePt t="71252" x="7359650" y="3016250"/>
          <p14:tracePt t="71284" x="7385050" y="3016250"/>
          <p14:tracePt t="71287" x="7391400" y="3016250"/>
          <p14:tracePt t="71317" x="7416800" y="3016250"/>
          <p14:tracePt t="71319" x="7423150" y="3016250"/>
          <p14:tracePt t="71351" x="7442200" y="3016250"/>
          <p14:tracePt t="71351" x="7454900" y="3016250"/>
          <p14:tracePt t="71359" x="7473950" y="3016250"/>
          <p14:tracePt t="71386" x="7524750" y="3016250"/>
          <p14:tracePt t="71417" x="7588250" y="3016250"/>
          <p14:tracePt t="71423" x="7607300" y="3016250"/>
          <p14:tracePt t="71452" x="7632700" y="3016250"/>
          <p14:tracePt t="71482" x="7658100" y="3016250"/>
          <p14:tracePt t="71519" x="7664450" y="3016250"/>
          <p14:tracePt t="71535" x="7677150" y="3016250"/>
          <p14:tracePt t="71553" x="7689850" y="3016250"/>
          <p14:tracePt t="71583" x="7740650" y="3016250"/>
          <p14:tracePt t="71591" x="7747000" y="3016250"/>
          <p14:tracePt t="72143" x="7753350" y="3009900"/>
          <p14:tracePt t="72151" x="7759700" y="3009900"/>
          <p14:tracePt t="72167" x="7766050" y="3009900"/>
          <p14:tracePt t="72185" x="7772400" y="3003550"/>
          <p14:tracePt t="72217" x="7797800" y="3003550"/>
          <p14:tracePt t="72231" x="7804150" y="3003550"/>
          <p14:tracePt t="72252" x="7804150" y="2997200"/>
          <p14:tracePt t="72284" x="7810500" y="2997200"/>
          <p14:tracePt t="72335" x="7816850" y="2997200"/>
          <p14:tracePt t="72351" x="7829550" y="2997200"/>
          <p14:tracePt t="72367" x="7835900" y="2997200"/>
          <p14:tracePt t="72695" x="7842250" y="2997200"/>
          <p14:tracePt t="72703" x="7848600" y="2997200"/>
          <p14:tracePt t="72927" x="7854950" y="2997200"/>
          <p14:tracePt t="72935" x="7874000" y="3003550"/>
          <p14:tracePt t="72952" x="7943850" y="3009900"/>
          <p14:tracePt t="72982" x="8185150" y="3048000"/>
          <p14:tracePt t="72985" x="8261350" y="3060700"/>
          <p14:tracePt t="73016" x="8324850" y="3060700"/>
          <p14:tracePt t="73071" x="8331200" y="3060700"/>
          <p14:tracePt t="73303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7455" t="61770" r="22584" b="13079"/>
          <a:stretch/>
        </p:blipFill>
        <p:spPr>
          <a:xfrm>
            <a:off x="321759" y="1419329"/>
            <a:ext cx="5094515" cy="40193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5957" y="330740"/>
            <a:ext cx="256031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t1.py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로 파일 저장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507" y="1419329"/>
            <a:ext cx="6086475" cy="41338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2193" y="5838940"/>
            <a:ext cx="162159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Save As…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78598" y="5873180"/>
            <a:ext cx="441146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t1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14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55048" t="16343" r="32880" b="70857"/>
          <a:stretch/>
        </p:blipFill>
        <p:spPr>
          <a:xfrm>
            <a:off x="89438" y="3195598"/>
            <a:ext cx="4415247" cy="1463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5200" y="1066800"/>
            <a:ext cx="242406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프로그램의 수행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77231" y="1854200"/>
            <a:ext cx="3100529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Run – Run Module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F5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798" y="3054529"/>
            <a:ext cx="7471655" cy="19945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13982" y="5056384"/>
            <a:ext cx="121219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shell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창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2823" y="5049081"/>
            <a:ext cx="134844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editor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창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62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0"/>
    </mc:Choice>
    <mc:Fallback xmlns="">
      <p:transition spd="slow" advTm="5500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8988" x="2025650" y="4292600"/>
          <p14:tracePt t="9003" x="2019300" y="4298950"/>
          <p14:tracePt t="9011" x="2012950" y="4305300"/>
          <p14:tracePt t="9019" x="2006600" y="4305300"/>
          <p14:tracePt t="9032" x="2006600" y="4311650"/>
          <p14:tracePt t="9049" x="1981200" y="4318000"/>
          <p14:tracePt t="9066" x="1943100" y="4324350"/>
          <p14:tracePt t="9067" x="1911350" y="4324350"/>
          <p14:tracePt t="9082" x="1873250" y="4330700"/>
          <p14:tracePt t="9099" x="1689100" y="4330700"/>
          <p14:tracePt t="9115" x="1530350" y="4330700"/>
          <p14:tracePt t="9141" x="1295400" y="4330700"/>
          <p14:tracePt t="9149" x="1219200" y="4330700"/>
          <p14:tracePt t="9165" x="1111250" y="4330700"/>
          <p14:tracePt t="9182" x="1009650" y="4318000"/>
          <p14:tracePt t="9199" x="901700" y="4279900"/>
          <p14:tracePt t="9215" x="768350" y="4229100"/>
          <p14:tracePt t="9232" x="654050" y="4171950"/>
          <p14:tracePt t="9249" x="565150" y="4133850"/>
          <p14:tracePt t="9266" x="527050" y="4114800"/>
          <p14:tracePt t="9282" x="514350" y="4102100"/>
          <p14:tracePt t="9299" x="488950" y="4044950"/>
          <p14:tracePt t="9315" x="463550" y="3981450"/>
          <p14:tracePt t="9333" x="438150" y="3917950"/>
          <p14:tracePt t="9349" x="406400" y="3854450"/>
          <p14:tracePt t="9365" x="368300" y="3778250"/>
          <p14:tracePt t="9382" x="355600" y="3740150"/>
          <p14:tracePt t="9400" x="349250" y="3702050"/>
          <p14:tracePt t="9416" x="349250" y="3663950"/>
          <p14:tracePt t="9432" x="349250" y="3619500"/>
          <p14:tracePt t="9449" x="349250" y="3575050"/>
          <p14:tracePt t="9467" x="374650" y="3530600"/>
          <p14:tracePt t="9467" x="393700" y="3492500"/>
          <p14:tracePt t="9482" x="425450" y="3454400"/>
          <p14:tracePt t="9499" x="552450" y="3346450"/>
          <p14:tracePt t="9516" x="654050" y="3289300"/>
          <p14:tracePt t="9533" x="762000" y="3251200"/>
          <p14:tracePt t="9549" x="914400" y="3200400"/>
          <p14:tracePt t="9566" x="1111250" y="3155950"/>
          <p14:tracePt t="9582" x="1327150" y="3117850"/>
          <p14:tracePt t="9600" x="1581150" y="3092450"/>
          <p14:tracePt t="9616" x="1847850" y="3092450"/>
          <p14:tracePt t="9632" x="2101850" y="3092450"/>
          <p14:tracePt t="9649" x="2343150" y="3092450"/>
          <p14:tracePt t="9667" x="2571750" y="3092450"/>
          <p14:tracePt t="9667" x="2660650" y="3092450"/>
          <p14:tracePt t="9682" x="2730500" y="3092450"/>
          <p14:tracePt t="9699" x="2844800" y="3092450"/>
          <p14:tracePt t="9716" x="2876550" y="3092450"/>
          <p14:tracePt t="9734" x="2908300" y="3124200"/>
          <p14:tracePt t="9749" x="2978150" y="3200400"/>
          <p14:tracePt t="9766" x="3048000" y="3289300"/>
          <p14:tracePt t="9783" x="3111500" y="3365500"/>
          <p14:tracePt t="9800" x="3155950" y="3435350"/>
          <p14:tracePt t="9816" x="3175000" y="3479800"/>
          <p14:tracePt t="9833" x="3187700" y="3530600"/>
          <p14:tracePt t="9849" x="3206750" y="3575050"/>
          <p14:tracePt t="9867" x="3225800" y="3676650"/>
          <p14:tracePt t="9883" x="3232150" y="3752850"/>
          <p14:tracePt t="9899" x="3232150" y="3810000"/>
          <p14:tracePt t="9916" x="3219450" y="3867150"/>
          <p14:tracePt t="9934" x="3200400" y="3937000"/>
          <p14:tracePt t="9949" x="3175000" y="4006850"/>
          <p14:tracePt t="9966" x="3155950" y="4051300"/>
          <p14:tracePt t="9983" x="3130550" y="4089400"/>
          <p14:tracePt t="10000" x="3092450" y="4140200"/>
          <p14:tracePt t="10016" x="3041650" y="4210050"/>
          <p14:tracePt t="10033" x="2965450" y="4273550"/>
          <p14:tracePt t="10050" x="2857500" y="4330700"/>
          <p14:tracePt t="10067" x="2641600" y="4387850"/>
          <p14:tracePt t="10083" x="2438400" y="4413250"/>
          <p14:tracePt t="10099" x="2222500" y="4425950"/>
          <p14:tracePt t="10117" x="1987550" y="4438650"/>
          <p14:tracePt t="10134" x="1828800" y="4470400"/>
          <p14:tracePt t="10150" x="1682750" y="4476750"/>
          <p14:tracePt t="10166" x="1555750" y="4495800"/>
          <p14:tracePt t="10183" x="1422400" y="4495800"/>
          <p14:tracePt t="10200" x="1263650" y="4495800"/>
          <p14:tracePt t="10216" x="1009650" y="4451350"/>
          <p14:tracePt t="10233" x="755650" y="4419600"/>
          <p14:tracePt t="10250" x="635000" y="4413250"/>
          <p14:tracePt t="10267" x="603250" y="4413250"/>
          <p14:tracePt t="10308" x="596900" y="4406900"/>
          <p14:tracePt t="10315" x="596900" y="4400550"/>
          <p14:tracePt t="10324" x="596900" y="4394200"/>
          <p14:tracePt t="10333" x="596900" y="4387850"/>
          <p14:tracePt t="10350" x="596900" y="4381500"/>
          <p14:tracePt t="10366" x="590550" y="4375150"/>
          <p14:tracePt t="10383" x="584200" y="4368800"/>
          <p14:tracePt t="10401" x="584200" y="4343400"/>
          <p14:tracePt t="10417" x="565150" y="4305300"/>
          <p14:tracePt t="10433" x="558800" y="4286250"/>
          <p14:tracePt t="10450" x="546100" y="4273550"/>
          <p14:tracePt t="10468" x="546100" y="4267200"/>
          <p14:tracePt t="10651" x="539750" y="4260850"/>
          <p14:tracePt t="10659" x="520700" y="4254500"/>
          <p14:tracePt t="10668" x="508000" y="4254500"/>
          <p14:tracePt t="10683" x="476250" y="4248150"/>
          <p14:tracePt t="10700" x="431800" y="4235450"/>
          <p14:tracePt t="10717" x="381000" y="4222750"/>
          <p14:tracePt t="10734" x="342900" y="4203700"/>
          <p14:tracePt t="10750" x="317500" y="4191000"/>
          <p14:tracePt t="10767" x="298450" y="4178300"/>
          <p14:tracePt t="10784" x="285750" y="4165600"/>
          <p14:tracePt t="10801" x="254000" y="4133850"/>
          <p14:tracePt t="10817" x="234950" y="4108450"/>
          <p14:tracePt t="10834" x="222250" y="4089400"/>
          <p14:tracePt t="10850" x="215900" y="4083050"/>
          <p14:tracePt t="10868" x="203200" y="4051300"/>
          <p14:tracePt t="10884" x="196850" y="4025900"/>
          <p14:tracePt t="10900" x="196850" y="3994150"/>
          <p14:tracePt t="10917" x="196850" y="3981450"/>
          <p14:tracePt t="10934" x="190500" y="3968750"/>
          <p14:tracePt t="10950" x="190500" y="3943350"/>
          <p14:tracePt t="10967" x="190500" y="3924300"/>
          <p14:tracePt t="10984" x="190500" y="3879850"/>
          <p14:tracePt t="11001" x="190500" y="3848100"/>
          <p14:tracePt t="11017" x="190500" y="3816350"/>
          <p14:tracePt t="11034" x="190500" y="3797300"/>
          <p14:tracePt t="11051" x="190500" y="3784600"/>
          <p14:tracePt t="11068" x="196850" y="3771900"/>
          <p14:tracePt t="11084" x="215900" y="3746500"/>
          <p14:tracePt t="11100" x="241300" y="3702050"/>
          <p14:tracePt t="11118" x="279400" y="3663950"/>
          <p14:tracePt t="11134" x="317500" y="3625850"/>
          <p14:tracePt t="11151" x="355600" y="3613150"/>
          <p14:tracePt t="11167" x="393700" y="3600450"/>
          <p14:tracePt t="11184" x="419100" y="3600450"/>
          <p14:tracePt t="11201" x="463550" y="3600450"/>
          <p14:tracePt t="11217" x="514350" y="3600450"/>
          <p14:tracePt t="11234" x="565150" y="3600450"/>
          <p14:tracePt t="11251" x="609600" y="3600450"/>
          <p14:tracePt t="11268" x="698500" y="3625850"/>
          <p14:tracePt t="11284" x="749300" y="3651250"/>
          <p14:tracePt t="11301" x="800100" y="3670300"/>
          <p14:tracePt t="11318" x="825500" y="3676650"/>
          <p14:tracePt t="11335" x="825500" y="3683000"/>
          <p14:tracePt t="11364" x="838200" y="3689350"/>
          <p14:tracePt t="11372" x="838200" y="3702050"/>
          <p14:tracePt t="11384" x="844550" y="3708400"/>
          <p14:tracePt t="11402" x="850900" y="3727450"/>
          <p14:tracePt t="11417" x="857250" y="3746500"/>
          <p14:tracePt t="11434" x="863600" y="3771900"/>
          <p14:tracePt t="11435" x="863600" y="3784600"/>
          <p14:tracePt t="11451" x="863600" y="3797300"/>
          <p14:tracePt t="11469" x="876300" y="3860800"/>
          <p14:tracePt t="11484" x="882650" y="3924300"/>
          <p14:tracePt t="11501" x="882650" y="3956050"/>
          <p14:tracePt t="11518" x="882650" y="3987800"/>
          <p14:tracePt t="11536" x="882650" y="4006850"/>
          <p14:tracePt t="11551" x="882650" y="4025900"/>
          <p14:tracePt t="11568" x="876300" y="4044950"/>
          <p14:tracePt t="11584" x="869950" y="4064000"/>
          <p14:tracePt t="11602" x="863600" y="4076700"/>
          <p14:tracePt t="11618" x="850900" y="4089400"/>
          <p14:tracePt t="11634" x="838200" y="4108450"/>
          <p14:tracePt t="11651" x="819150" y="4121150"/>
          <p14:tracePt t="11668" x="806450" y="4133850"/>
          <p14:tracePt t="11684" x="793750" y="4146550"/>
          <p14:tracePt t="11701" x="787400" y="4146550"/>
          <p14:tracePt t="11718" x="781050" y="4152900"/>
          <p14:tracePt t="11739" x="774700" y="4152900"/>
          <p14:tracePt t="11779" x="762000" y="4152900"/>
          <p14:tracePt t="11788" x="749300" y="4165600"/>
          <p14:tracePt t="11795" x="730250" y="4165600"/>
          <p14:tracePt t="11803" x="698500" y="4165600"/>
          <p14:tracePt t="11818" x="673100" y="4171950"/>
          <p14:tracePt t="11835" x="622300" y="4178300"/>
          <p14:tracePt t="11835" x="603250" y="4178300"/>
          <p14:tracePt t="11851" x="584200" y="4184650"/>
          <p14:tracePt t="11869" x="571500" y="4191000"/>
          <p14:tracePt t="11900" x="565150" y="4191000"/>
          <p14:tracePt t="11907" x="552450" y="4191000"/>
          <p14:tracePt t="11918" x="527050" y="4191000"/>
          <p14:tracePt t="11935" x="476250" y="4184650"/>
          <p14:tracePt t="11951" x="412750" y="4178300"/>
          <p14:tracePt t="11968" x="368300" y="4165600"/>
          <p14:tracePt t="11985" x="355600" y="4159250"/>
          <p14:tracePt t="12003" x="349250" y="4152900"/>
          <p14:tracePt t="12018" x="336550" y="4127500"/>
          <p14:tracePt t="12035" x="311150" y="4089400"/>
          <p14:tracePt t="12035" x="298450" y="4070350"/>
          <p14:tracePt t="12052" x="260350" y="4006850"/>
          <p14:tracePt t="12069" x="222250" y="3943350"/>
          <p14:tracePt t="12085" x="196850" y="3879850"/>
          <p14:tracePt t="12101" x="190500" y="3810000"/>
          <p14:tracePt t="12118" x="190500" y="3727450"/>
          <p14:tracePt t="12136" x="222250" y="3644900"/>
          <p14:tracePt t="12151" x="266700" y="3594100"/>
          <p14:tracePt t="12168" x="317500" y="3562350"/>
          <p14:tracePt t="12185" x="349250" y="3556000"/>
          <p14:tracePt t="12202" x="387350" y="3543300"/>
          <p14:tracePt t="12218" x="419100" y="3536950"/>
          <p14:tracePt t="12235" x="457200" y="3524250"/>
          <p14:tracePt t="12236" x="463550" y="3524250"/>
          <p14:tracePt t="12252" x="469900" y="3517900"/>
          <p14:tracePt t="12269" x="476250" y="3517900"/>
          <p14:tracePt t="12299" x="482600" y="3517900"/>
          <p14:tracePt t="12339" x="495300" y="3511550"/>
          <p14:tracePt t="12355" x="495300" y="3505200"/>
          <p14:tracePt t="12444" x="501650" y="3505200"/>
          <p14:tracePt t="12460" x="501650" y="3498850"/>
          <p14:tracePt t="12483" x="508000" y="3498850"/>
          <p14:tracePt t="12515" x="514350" y="3498850"/>
          <p14:tracePt t="12691" x="520700" y="3498850"/>
          <p14:tracePt t="12699" x="533400" y="3498850"/>
          <p14:tracePt t="12707" x="539750" y="3498850"/>
          <p14:tracePt t="12719" x="552450" y="3498850"/>
          <p14:tracePt t="12735" x="596900" y="3498850"/>
          <p14:tracePt t="12752" x="641350" y="3498850"/>
          <p14:tracePt t="12770" x="673100" y="3498850"/>
          <p14:tracePt t="12786" x="685800" y="3498850"/>
          <p14:tracePt t="12947" x="679450" y="3498850"/>
          <p14:tracePt t="12956" x="673100" y="3498850"/>
          <p14:tracePt t="12963" x="666750" y="3498850"/>
          <p14:tracePt t="12971" x="654050" y="3498850"/>
          <p14:tracePt t="12986" x="647700" y="3498850"/>
          <p14:tracePt t="13002" x="635000" y="3498850"/>
          <p14:tracePt t="13020" x="596900" y="3498850"/>
          <p14:tracePt t="13036" x="565150" y="3498850"/>
          <p14:tracePt t="13052" x="533400" y="3498850"/>
          <p14:tracePt t="13069" x="501650" y="3498850"/>
          <p14:tracePt t="13086" x="469900" y="3492500"/>
          <p14:tracePt t="13102" x="450850" y="3492500"/>
          <p14:tracePt t="13119" x="444500" y="3486150"/>
          <p14:tracePt t="13139" x="438150" y="3486150"/>
          <p14:tracePt t="13153" x="431800" y="3479800"/>
          <p14:tracePt t="13169" x="419100" y="3473450"/>
          <p14:tracePt t="13186" x="393700" y="3460750"/>
          <p14:tracePt t="13202" x="368300" y="3454400"/>
          <p14:tracePt t="13220" x="361950" y="3448050"/>
          <p14:tracePt t="13236" x="355600" y="3448050"/>
          <p14:tracePt t="13276" x="355600" y="3441700"/>
          <p14:tracePt t="13284" x="355600" y="3435350"/>
          <p14:tracePt t="13291" x="355600" y="3429000"/>
          <p14:tracePt t="13302" x="355600" y="3416300"/>
          <p14:tracePt t="13319" x="355600" y="3397250"/>
          <p14:tracePt t="13336" x="355600" y="3378200"/>
          <p14:tracePt t="13353" x="361950" y="3352800"/>
          <p14:tracePt t="13369" x="381000" y="3295650"/>
          <p14:tracePt t="13386" x="412750" y="3244850"/>
          <p14:tracePt t="13403" x="431800" y="3219450"/>
          <p14:tracePt t="13420" x="463550" y="3200400"/>
          <p14:tracePt t="13436" x="476250" y="3187700"/>
          <p14:tracePt t="13453" x="501650" y="3187700"/>
          <p14:tracePt t="13469" x="552450" y="3181350"/>
          <p14:tracePt t="13487" x="628650" y="3162300"/>
          <p14:tracePt t="13503" x="679450" y="3162300"/>
          <p14:tracePt t="13519" x="692150" y="3162300"/>
          <p14:tracePt t="13536" x="698500" y="3162300"/>
          <p14:tracePt t="13554" x="704850" y="3162300"/>
          <p14:tracePt t="13570" x="717550" y="3162300"/>
          <p14:tracePt t="13586" x="742950" y="3187700"/>
          <p14:tracePt t="13603" x="762000" y="3200400"/>
          <p14:tracePt t="13621" x="768350" y="3206750"/>
          <p14:tracePt t="13636" x="768350" y="3213100"/>
          <p14:tracePt t="13653" x="768350" y="3219450"/>
          <p14:tracePt t="13669" x="768350" y="3232150"/>
          <p14:tracePt t="13687" x="768350" y="3251200"/>
          <p14:tracePt t="13703" x="768350" y="3257550"/>
          <p14:tracePt t="13720" x="768350" y="3263900"/>
          <p14:tracePt t="13736" x="768350" y="3282950"/>
          <p14:tracePt t="13754" x="762000" y="3302000"/>
          <p14:tracePt t="13770" x="755650" y="3314700"/>
          <p14:tracePt t="13786" x="742950" y="3340100"/>
          <p14:tracePt t="13803" x="736600" y="3352800"/>
          <p14:tracePt t="13804" x="730250" y="3378200"/>
          <p14:tracePt t="13820" x="717550" y="3403600"/>
          <p14:tracePt t="13836" x="704850" y="3422650"/>
          <p14:tracePt t="13853" x="704850" y="3429000"/>
          <p14:tracePt t="13870" x="698500" y="3435350"/>
          <p14:tracePt t="13887" x="698500" y="3441700"/>
          <p14:tracePt t="13988" x="698500" y="3448050"/>
          <p14:tracePt t="13996" x="692150" y="3454400"/>
          <p14:tracePt t="14012" x="685800" y="3460750"/>
          <p14:tracePt t="14099" x="685800" y="3473450"/>
          <p14:tracePt t="14108" x="685800" y="3492500"/>
          <p14:tracePt t="14120" x="685800" y="3505200"/>
          <p14:tracePt t="14137" x="698500" y="3549650"/>
          <p14:tracePt t="14153" x="717550" y="3613150"/>
          <p14:tracePt t="14171" x="730250" y="3644900"/>
          <p14:tracePt t="14172" x="736600" y="3663950"/>
          <p14:tracePt t="14187" x="736600" y="3683000"/>
          <p14:tracePt t="14204" x="742950" y="3714750"/>
          <p14:tracePt t="14220" x="742950" y="3740150"/>
          <p14:tracePt t="14238" x="742950" y="3778250"/>
          <p14:tracePt t="14254" x="742950" y="3822700"/>
          <p14:tracePt t="14270" x="742950" y="3860800"/>
          <p14:tracePt t="14287" x="742950" y="3879850"/>
          <p14:tracePt t="14305" x="742950" y="3898900"/>
          <p14:tracePt t="14320" x="736600" y="3917950"/>
          <p14:tracePt t="14337" x="730250" y="3930650"/>
          <p14:tracePt t="14354" x="723900" y="3949700"/>
          <p14:tracePt t="14371" x="717550" y="3962400"/>
          <p14:tracePt t="14371" x="717550" y="3968750"/>
          <p14:tracePt t="14387" x="704850" y="3981450"/>
          <p14:tracePt t="14404" x="692150" y="4006850"/>
          <p14:tracePt t="14420" x="673100" y="4032250"/>
          <p14:tracePt t="14438" x="654050" y="4044950"/>
          <p14:tracePt t="14454" x="628650" y="4064000"/>
          <p14:tracePt t="14470" x="609600" y="4083050"/>
          <p14:tracePt t="14487" x="590550" y="4095750"/>
          <p14:tracePt t="14505" x="565150" y="4108450"/>
          <p14:tracePt t="14520" x="552450" y="4108450"/>
          <p14:tracePt t="14537" x="520700" y="4108450"/>
          <p14:tracePt t="14554" x="488950" y="4108450"/>
          <p14:tracePt t="14571" x="450850" y="4108450"/>
          <p14:tracePt t="14587" x="444500" y="4108450"/>
          <p14:tracePt t="14604" x="438150" y="4108450"/>
          <p14:tracePt t="14628" x="431800" y="4108450"/>
          <p14:tracePt t="14638" x="419100" y="4108450"/>
          <p14:tracePt t="14654" x="387350" y="4108450"/>
          <p14:tracePt t="14671" x="355600" y="4095750"/>
          <p14:tracePt t="14687" x="330200" y="4089400"/>
          <p14:tracePt t="14705" x="317500" y="4083050"/>
          <p14:tracePt t="14732" x="311150" y="4076700"/>
          <p14:tracePt t="14740" x="311150" y="4070350"/>
          <p14:tracePt t="14754" x="298450" y="4070350"/>
          <p14:tracePt t="14772" x="292100" y="4051300"/>
          <p14:tracePt t="14788" x="279400" y="4032250"/>
          <p14:tracePt t="14804" x="279400" y="4013200"/>
          <p14:tracePt t="14821" x="266700" y="3987800"/>
          <p14:tracePt t="14838" x="260350" y="3968750"/>
          <p14:tracePt t="14854" x="260350" y="3962400"/>
          <p14:tracePt t="14871" x="260350" y="3949700"/>
          <p14:tracePt t="14887" x="260350" y="3943350"/>
          <p14:tracePt t="14905" x="260350" y="3930650"/>
          <p14:tracePt t="14921" x="260350" y="3917950"/>
          <p14:tracePt t="14938" x="260350" y="3911600"/>
          <p14:tracePt t="14954" x="260350" y="3898900"/>
          <p14:tracePt t="14972" x="279400" y="3848100"/>
          <p14:tracePt t="14988" x="292100" y="3822700"/>
          <p14:tracePt t="15004" x="304800" y="3810000"/>
          <p14:tracePt t="15021" x="311150" y="3797300"/>
          <p14:tracePt t="15044" x="317500" y="3790950"/>
          <p14:tracePt t="15054" x="323850" y="3790950"/>
          <p14:tracePt t="15071" x="342900" y="3784600"/>
          <p14:tracePt t="15088" x="374650" y="3778250"/>
          <p14:tracePt t="15105" x="425450" y="3778250"/>
          <p14:tracePt t="15121" x="463550" y="3778250"/>
          <p14:tracePt t="15138" x="488950" y="3778250"/>
          <p14:tracePt t="15154" x="495300" y="3778250"/>
          <p14:tracePt t="15172" x="501650" y="3778250"/>
          <p14:tracePt t="15188" x="508000" y="3784600"/>
          <p14:tracePt t="15332" x="533400" y="3784600"/>
          <p14:tracePt t="15340" x="558800" y="3784600"/>
          <p14:tracePt t="15348" x="609600" y="3784600"/>
          <p14:tracePt t="15356" x="666750" y="3784600"/>
          <p14:tracePt t="15371" x="730250" y="3771900"/>
          <p14:tracePt t="15388" x="939800" y="3759200"/>
          <p14:tracePt t="15406" x="1073150" y="3759200"/>
          <p14:tracePt t="15421" x="1155700" y="3759200"/>
          <p14:tracePt t="15438" x="1193800" y="3759200"/>
          <p14:tracePt t="15455" x="1206500" y="3759200"/>
          <p14:tracePt t="15472" x="1225550" y="3759200"/>
          <p14:tracePt t="15488" x="1257300" y="3759200"/>
          <p14:tracePt t="15505" x="1289050" y="3759200"/>
          <p14:tracePt t="15521" x="1327150" y="3746500"/>
          <p14:tracePt t="15596" x="1339850" y="3746500"/>
          <p14:tracePt t="15604" x="1346200" y="3746500"/>
          <p14:tracePt t="15612" x="1352550" y="3740150"/>
          <p14:tracePt t="15621" x="1365250" y="3740150"/>
          <p14:tracePt t="15638" x="1397000" y="3727450"/>
          <p14:tracePt t="15655" x="1422400" y="3721100"/>
          <p14:tracePt t="15672" x="1435100" y="3708400"/>
          <p14:tracePt t="15688" x="1466850" y="3695700"/>
          <p14:tracePt t="15705" x="1504950" y="3689350"/>
          <p14:tracePt t="15721" x="1524000" y="3689350"/>
          <p14:tracePt t="15739" x="1536700" y="3689350"/>
          <p14:tracePt t="15964" x="1530350" y="3689350"/>
          <p14:tracePt t="15988" x="1524000" y="3689350"/>
          <p14:tracePt t="16004" x="1517650" y="3689350"/>
          <p14:tracePt t="16012" x="1511300" y="3689350"/>
          <p14:tracePt t="16028" x="1498600" y="3689350"/>
          <p14:tracePt t="16039" x="1479550" y="3689350"/>
          <p14:tracePt t="16055" x="1460500" y="3689350"/>
          <p14:tracePt t="16072" x="1447800" y="3683000"/>
          <p14:tracePt t="16116" x="1441450" y="3683000"/>
          <p14:tracePt t="16148" x="1435100" y="3676650"/>
          <p14:tracePt t="16156" x="1435100" y="3670300"/>
          <p14:tracePt t="16172" x="1428750" y="3670300"/>
          <p14:tracePt t="16212" x="1422400" y="3663950"/>
          <p14:tracePt t="16220" x="1422400" y="3657600"/>
          <p14:tracePt t="16236" x="1422400" y="3651250"/>
          <p14:tracePt t="16260" x="1422400" y="3644900"/>
          <p14:tracePt t="16268" x="1422400" y="3638550"/>
          <p14:tracePt t="16284" x="1422400" y="3625850"/>
          <p14:tracePt t="16300" x="1422400" y="3619500"/>
          <p14:tracePt t="16308" x="1422400" y="3613150"/>
          <p14:tracePt t="16322" x="1422400" y="3606800"/>
          <p14:tracePt t="16339" x="1422400" y="3587750"/>
          <p14:tracePt t="16356" x="1447800" y="3562350"/>
          <p14:tracePt t="16372" x="1460500" y="3549650"/>
          <p14:tracePt t="16389" x="1473200" y="3543300"/>
          <p14:tracePt t="16406" x="1485900" y="3536950"/>
          <p14:tracePt t="16423" x="1492250" y="3536950"/>
          <p14:tracePt t="16439" x="1498600" y="3530600"/>
          <p14:tracePt t="16455" x="1504950" y="3530600"/>
          <p14:tracePt t="16472" x="1511300" y="3530600"/>
          <p14:tracePt t="16492" x="1517650" y="3530600"/>
          <p14:tracePt t="16508" x="1530350" y="3530600"/>
          <p14:tracePt t="16522" x="1536700" y="3530600"/>
          <p14:tracePt t="16539" x="1543050" y="3530600"/>
          <p14:tracePt t="16556" x="1549400" y="3530600"/>
          <p14:tracePt t="16596" x="1555750" y="3530600"/>
          <p14:tracePt t="16612" x="1562100" y="3530600"/>
          <p14:tracePt t="16628" x="1568450" y="3530600"/>
          <p14:tracePt t="16644" x="1574800" y="3530600"/>
          <p14:tracePt t="16668" x="1581150" y="3530600"/>
          <p14:tracePt t="16692" x="1593850" y="3536950"/>
          <p14:tracePt t="16724" x="1593850" y="3549650"/>
          <p14:tracePt t="16740" x="1593850" y="3556000"/>
          <p14:tracePt t="16748" x="1593850" y="3562350"/>
          <p14:tracePt t="16756" x="1593850" y="3568700"/>
          <p14:tracePt t="16772" x="1600200" y="3581400"/>
          <p14:tracePt t="16789" x="1600200" y="3587750"/>
          <p14:tracePt t="16807" x="1600200" y="3594100"/>
          <p14:tracePt t="16844" x="1600200" y="3600450"/>
          <p14:tracePt t="16860" x="1600200" y="3606800"/>
          <p14:tracePt t="16876" x="1600200" y="3613150"/>
          <p14:tracePt t="16924" x="1600200" y="3619500"/>
          <p14:tracePt t="16940" x="1600200" y="3625850"/>
          <p14:tracePt t="16964" x="1593850" y="3632200"/>
          <p14:tracePt t="17317" x="1593850" y="3644900"/>
          <p14:tracePt t="17324" x="1587500" y="3651250"/>
          <p14:tracePt t="17332" x="1587500" y="3663950"/>
          <p14:tracePt t="17340" x="1581150" y="3663950"/>
          <p14:tracePt t="17356" x="1574800" y="3670300"/>
          <p14:tracePt t="17373" x="1555750" y="3689350"/>
          <p14:tracePt t="17390" x="1543050" y="3702050"/>
          <p14:tracePt t="17406" x="1536700" y="3708400"/>
          <p14:tracePt t="17444" x="1530350" y="3708400"/>
          <p14:tracePt t="17468" x="1524000" y="3708400"/>
          <p14:tracePt t="17484" x="1511300" y="3708400"/>
          <p14:tracePt t="17500" x="1504950" y="3708400"/>
          <p14:tracePt t="17516" x="1498600" y="3708400"/>
          <p14:tracePt t="17524" x="1492250" y="3708400"/>
          <p14:tracePt t="17540" x="1485900" y="3708400"/>
          <p14:tracePt t="17556" x="1479550" y="3708400"/>
          <p14:tracePt t="17572" x="1473200" y="3708400"/>
          <p14:tracePt t="17580" x="1466850" y="3708400"/>
          <p14:tracePt t="17590" x="1460500" y="3708400"/>
          <p14:tracePt t="17607" x="1447800" y="3708400"/>
          <p14:tracePt t="17693" x="1441450" y="3708400"/>
          <p14:tracePt t="17709" x="1435100" y="3708400"/>
          <p14:tracePt t="17716" x="1428750" y="3702050"/>
          <p14:tracePt t="17724" x="1428750" y="3695700"/>
          <p14:tracePt t="17740" x="1416050" y="3663950"/>
          <p14:tracePt t="17757" x="1409700" y="3644900"/>
          <p14:tracePt t="17774" x="1403350" y="3625850"/>
          <p14:tracePt t="17790" x="1403350" y="3613150"/>
          <p14:tracePt t="17807" x="1403350" y="3606800"/>
          <p14:tracePt t="17823" x="1403350" y="3594100"/>
          <p14:tracePt t="17841" x="1403350" y="3581400"/>
          <p14:tracePt t="17857" x="1403350" y="3575050"/>
          <p14:tracePt t="17874" x="1416050" y="3556000"/>
          <p14:tracePt t="17890" x="1435100" y="3549650"/>
          <p14:tracePt t="17908" x="1473200" y="3536950"/>
          <p14:tracePt t="17924" x="1517650" y="3517900"/>
          <p14:tracePt t="17940" x="1555750" y="3517900"/>
          <p14:tracePt t="17957" x="1574800" y="3517900"/>
          <p14:tracePt t="17975" x="1587500" y="3517900"/>
          <p14:tracePt t="17990" x="1593850" y="3517900"/>
          <p14:tracePt t="18007" x="1600200" y="3517900"/>
          <p14:tracePt t="18024" x="1606550" y="3524250"/>
          <p14:tracePt t="18041" x="1612900" y="3530600"/>
          <p14:tracePt t="18068" x="1619250" y="3536950"/>
          <p14:tracePt t="18076" x="1625600" y="3543300"/>
          <p14:tracePt t="18108" x="1625600" y="3549650"/>
          <p14:tracePt t="18148" x="1625600" y="3556000"/>
          <p14:tracePt t="18228" x="1625600" y="3562350"/>
          <p14:tracePt t="18364" x="1625600" y="3568700"/>
          <p14:tracePt t="18372" x="1625600" y="3575050"/>
          <p14:tracePt t="18396" x="1625600" y="3581400"/>
          <p14:tracePt t="18404" x="1619250" y="3581400"/>
          <p14:tracePt t="18412" x="1619250" y="3587750"/>
          <p14:tracePt t="18424" x="1612900" y="3594100"/>
          <p14:tracePt t="18441" x="1600200" y="3619500"/>
          <p14:tracePt t="18457" x="1581150" y="3657600"/>
          <p14:tracePt t="18474" x="1574800" y="3683000"/>
          <p14:tracePt t="18491" x="1574800" y="3695700"/>
          <p14:tracePt t="18508" x="1568450" y="3708400"/>
          <p14:tracePt t="18533" x="1568450" y="3714750"/>
          <p14:tracePt t="18541" x="1562100" y="3714750"/>
          <p14:tracePt t="18557" x="1562100" y="3721100"/>
          <p14:tracePt t="18575" x="1549400" y="3727450"/>
          <p14:tracePt t="18591" x="1536700" y="3733800"/>
          <p14:tracePt t="18612" x="1530350" y="3733800"/>
          <p14:tracePt t="18628" x="1524000" y="3740150"/>
          <p14:tracePt t="18644" x="1517650" y="3740150"/>
          <p14:tracePt t="18658" x="1511300" y="3746500"/>
          <p14:tracePt t="18884" x="1504950" y="3752850"/>
          <p14:tracePt t="18892" x="1498600" y="3765550"/>
          <p14:tracePt t="18900" x="1498600" y="3784600"/>
          <p14:tracePt t="18908" x="1498600" y="3797300"/>
          <p14:tracePt t="18924" x="1498600" y="3822700"/>
          <p14:tracePt t="18941" x="1498600" y="3854450"/>
          <p14:tracePt t="18958" x="1498600" y="3879850"/>
          <p14:tracePt t="18974" x="1498600" y="3911600"/>
          <p14:tracePt t="18991" x="1498600" y="3956050"/>
          <p14:tracePt t="19008" x="1498600" y="3981450"/>
          <p14:tracePt t="19025" x="1492250" y="4019550"/>
          <p14:tracePt t="19041" x="1485900" y="4051300"/>
          <p14:tracePt t="19058" x="1485900" y="4076700"/>
          <p14:tracePt t="19075" x="1485900" y="4102100"/>
          <p14:tracePt t="19092" x="1485900" y="4114800"/>
          <p14:tracePt t="19108" x="1485900" y="4133850"/>
          <p14:tracePt t="19125" x="1485900" y="4146550"/>
          <p14:tracePt t="19141" x="1485900" y="4152900"/>
          <p14:tracePt t="19159" x="1492250" y="4165600"/>
          <p14:tracePt t="19175" x="1517650" y="4184650"/>
          <p14:tracePt t="19191" x="1543050" y="4203700"/>
          <p14:tracePt t="19208" x="1600200" y="4235450"/>
          <p14:tracePt t="19226" x="1657350" y="4254500"/>
          <p14:tracePt t="19242" x="1695450" y="4267200"/>
          <p14:tracePt t="19258" x="1727200" y="4273550"/>
          <p14:tracePt t="19275" x="1758950" y="4286250"/>
          <p14:tracePt t="19293" x="1828800" y="4286250"/>
          <p14:tracePt t="19308" x="1905000" y="4286250"/>
          <p14:tracePt t="19325" x="1981200" y="4286250"/>
          <p14:tracePt t="19342" x="2038350" y="4286250"/>
          <p14:tracePt t="19359" x="2070100" y="4286250"/>
          <p14:tracePt t="19375" x="2082800" y="4286250"/>
          <p14:tracePt t="19392" x="2108200" y="4286250"/>
          <p14:tracePt t="19408" x="2171700" y="4286250"/>
          <p14:tracePt t="19426" x="2279650" y="4286250"/>
          <p14:tracePt t="19442" x="2400300" y="4286250"/>
          <p14:tracePt t="19458" x="2470150" y="4286250"/>
          <p14:tracePt t="19475" x="2501900" y="4286250"/>
          <p14:tracePt t="19493" x="2514600" y="4286250"/>
          <p14:tracePt t="19509" x="2533650" y="4292600"/>
          <p14:tracePt t="19525" x="2578100" y="4298950"/>
          <p14:tracePt t="19542" x="2641600" y="4305300"/>
          <p14:tracePt t="19560" x="2692400" y="4305300"/>
          <p14:tracePt t="19575" x="2711450" y="4305300"/>
          <p14:tracePt t="19592" x="2724150" y="4305300"/>
          <p14:tracePt t="19609" x="2730500" y="4292600"/>
          <p14:tracePt t="19626" x="2730500" y="4286250"/>
          <p14:tracePt t="19642" x="2743200" y="4273550"/>
          <p14:tracePt t="19658" x="2768600" y="4254500"/>
          <p14:tracePt t="19675" x="2774950" y="4229100"/>
          <p14:tracePt t="19693" x="2774950" y="4203700"/>
          <p14:tracePt t="19709" x="2774950" y="4197350"/>
          <p14:tracePt t="19836" x="2774950" y="4203700"/>
          <p14:tracePt t="19844" x="2774950" y="4216400"/>
          <p14:tracePt t="19852" x="2774950" y="4222750"/>
          <p14:tracePt t="19860" x="2774950" y="4229100"/>
          <p14:tracePt t="19875" x="2774950" y="4241800"/>
          <p14:tracePt t="19892" x="2774950" y="4260850"/>
          <p14:tracePt t="19909" x="2774950" y="4273550"/>
          <p14:tracePt t="19926" x="2762250" y="4292600"/>
          <p14:tracePt t="19942" x="2743200" y="4305300"/>
          <p14:tracePt t="19959" x="2724150" y="4318000"/>
          <p14:tracePt t="19977" x="2679700" y="4343400"/>
          <p14:tracePt t="19992" x="2641600" y="4362450"/>
          <p14:tracePt t="20009" x="2578100" y="4375150"/>
          <p14:tracePt t="20026" x="2514600" y="4387850"/>
          <p14:tracePt t="20043" x="2457450" y="4400550"/>
          <p14:tracePt t="20059" x="2406650" y="4406900"/>
          <p14:tracePt t="20076" x="2343150" y="4413250"/>
          <p14:tracePt t="20077" x="2317750" y="4413250"/>
          <p14:tracePt t="20092" x="2273300" y="4419600"/>
          <p14:tracePt t="20110" x="2228850" y="4425950"/>
          <p14:tracePt t="20126" x="2190750" y="4425950"/>
          <p14:tracePt t="20142" x="2146300" y="4425950"/>
          <p14:tracePt t="20159" x="2101850" y="4425950"/>
          <p14:tracePt t="20177" x="2057400" y="4432300"/>
          <p14:tracePt t="20192" x="2012950" y="4432300"/>
          <p14:tracePt t="20209" x="1974850" y="4432300"/>
          <p14:tracePt t="20226" x="1930400" y="4432300"/>
          <p14:tracePt t="20243" x="1879600" y="4432300"/>
          <p14:tracePt t="20259" x="1828800" y="4432300"/>
          <p14:tracePt t="20276" x="1790700" y="4432300"/>
          <p14:tracePt t="20293" x="1778000" y="4432300"/>
          <p14:tracePt t="20311" x="1765300" y="4432300"/>
          <p14:tracePt t="20326" x="1752600" y="4432300"/>
          <p14:tracePt t="20343" x="1727200" y="4432300"/>
          <p14:tracePt t="20359" x="1708150" y="4432300"/>
          <p14:tracePt t="20377" x="1695450" y="4432300"/>
          <p14:tracePt t="20393" x="1689100" y="4425950"/>
          <p14:tracePt t="20468" x="1670050" y="4419600"/>
          <p14:tracePt t="20476" x="1644650" y="4413250"/>
          <p14:tracePt t="20484" x="1625600" y="4406900"/>
          <p14:tracePt t="20493" x="1612900" y="4406900"/>
          <p14:tracePt t="20509" x="1587500" y="4400550"/>
          <p14:tracePt t="20526" x="1581150" y="4394200"/>
          <p14:tracePt t="20543" x="1574800" y="4387850"/>
          <p14:tracePt t="20559" x="1568450" y="4375150"/>
          <p14:tracePt t="20644" x="1568450" y="4368800"/>
          <p14:tracePt t="20660" x="1568450" y="4362450"/>
          <p14:tracePt t="20773" x="1568450" y="4356100"/>
          <p14:tracePt t="20797" x="1568450" y="4343400"/>
          <p14:tracePt t="21180" x="1593850" y="4343400"/>
          <p14:tracePt t="21188" x="1612900" y="4343400"/>
          <p14:tracePt t="21196" x="1638300" y="4343400"/>
          <p14:tracePt t="21210" x="1663700" y="4343400"/>
          <p14:tracePt t="21227" x="1695450" y="4343400"/>
          <p14:tracePt t="21245" x="1701800" y="4343400"/>
          <p14:tracePt t="21269" x="1708150" y="4343400"/>
          <p14:tracePt t="21277" x="1714500" y="4343400"/>
          <p14:tracePt t="21293" x="1727200" y="4343400"/>
          <p14:tracePt t="21310" x="1746250" y="4337050"/>
          <p14:tracePt t="21328" x="1765300" y="4337050"/>
          <p14:tracePt t="21344" x="1778000" y="4337050"/>
          <p14:tracePt t="21360" x="1784350" y="4337050"/>
          <p14:tracePt t="21381" x="1790700" y="4337050"/>
          <p14:tracePt t="21394" x="1797050" y="4337050"/>
          <p14:tracePt t="21410" x="1816100" y="4337050"/>
          <p14:tracePt t="21427" x="1847850" y="4337050"/>
          <p14:tracePt t="21444" x="1905000" y="4337050"/>
          <p14:tracePt t="21444" x="1930400" y="4337050"/>
          <p14:tracePt t="21461" x="1968500" y="4337050"/>
          <p14:tracePt t="21477" x="1993900" y="4337050"/>
          <p14:tracePt t="21494" x="2000250" y="4337050"/>
          <p14:tracePt t="21510" x="2006600" y="4330700"/>
          <p14:tracePt t="21540" x="2012950" y="4330700"/>
          <p14:tracePt t="21549" x="2019300" y="4330700"/>
          <p14:tracePt t="21560" x="2032000" y="4324350"/>
          <p14:tracePt t="21577" x="2051050" y="4324350"/>
          <p14:tracePt t="21595" x="2082800" y="4324350"/>
          <p14:tracePt t="21610" x="2095500" y="4324350"/>
          <p14:tracePt t="21701" x="2101850" y="4324350"/>
          <p14:tracePt t="21708" x="2108200" y="4324350"/>
          <p14:tracePt t="21717" x="2127250" y="4324350"/>
          <p14:tracePt t="21727" x="2152650" y="4324350"/>
          <p14:tracePt t="21744" x="2197100" y="4324350"/>
          <p14:tracePt t="21760" x="2216150" y="4324350"/>
          <p14:tracePt t="21813" x="2222500" y="4324350"/>
          <p14:tracePt t="22108" x="2241550" y="4324350"/>
          <p14:tracePt t="22116" x="2273300" y="4324350"/>
          <p14:tracePt t="22128" x="2317750" y="4324350"/>
          <p14:tracePt t="22144" x="2406650" y="4324350"/>
          <p14:tracePt t="22161" x="2495550" y="4324350"/>
          <p14:tracePt t="22178" x="2552700" y="4324350"/>
          <p14:tracePt t="22194" x="2565400" y="4324350"/>
          <p14:tracePt t="22389" x="2571750" y="4324350"/>
          <p14:tracePt t="22412" x="2571750" y="4330700"/>
          <p14:tracePt t="22429" x="2559050" y="4337050"/>
          <p14:tracePt t="22437" x="2546350" y="4337050"/>
          <p14:tracePt t="22445" x="2540000" y="4343400"/>
          <p14:tracePt t="22462" x="2514600" y="4343400"/>
          <p14:tracePt t="22478" x="2489200" y="4349750"/>
          <p14:tracePt t="22495" x="2463800" y="4349750"/>
          <p14:tracePt t="22511" x="2444750" y="4349750"/>
          <p14:tracePt t="22529" x="2425700" y="4349750"/>
          <p14:tracePt t="22545" x="2413000" y="4349750"/>
          <p14:tracePt t="22565" x="2406650" y="4349750"/>
          <p14:tracePt t="22578" x="2400300" y="4343400"/>
          <p14:tracePt t="22596" x="2387600" y="4337050"/>
          <p14:tracePt t="22611" x="2374900" y="4330700"/>
          <p14:tracePt t="22628" x="2362200" y="4318000"/>
          <p14:tracePt t="22677" x="2355850" y="4311650"/>
          <p14:tracePt t="22692" x="2355850" y="4305300"/>
          <p14:tracePt t="22701" x="2355850" y="4298950"/>
          <p14:tracePt t="22711" x="2355850" y="4292600"/>
          <p14:tracePt t="22728" x="2355850" y="4286250"/>
          <p14:tracePt t="22746" x="2355850" y="4267200"/>
          <p14:tracePt t="22762" x="2362200" y="4248150"/>
          <p14:tracePt t="22778" x="2381250" y="4222750"/>
          <p14:tracePt t="22795" x="2393950" y="4203700"/>
          <p14:tracePt t="22813" x="2419350" y="4184650"/>
          <p14:tracePt t="22829" x="2425700" y="4178300"/>
          <p14:tracePt t="22845" x="2438400" y="4178300"/>
          <p14:tracePt t="22862" x="2451100" y="4178300"/>
          <p14:tracePt t="22879" x="2476500" y="4178300"/>
          <p14:tracePt t="22895" x="2514600" y="4178300"/>
          <p14:tracePt t="22912" x="2552700" y="4178300"/>
          <p14:tracePt t="22928" x="2578100" y="4178300"/>
          <p14:tracePt t="22946" x="2597150" y="4178300"/>
          <p14:tracePt t="22962" x="2609850" y="4178300"/>
          <p14:tracePt t="22989" x="2616200" y="4178300"/>
          <p14:tracePt t="23013" x="2622550" y="4184650"/>
          <p14:tracePt t="23029" x="2628900" y="4184650"/>
          <p14:tracePt t="23037" x="2628900" y="4191000"/>
          <p14:tracePt t="23045" x="2628900" y="4197350"/>
          <p14:tracePt t="23062" x="2628900" y="4222750"/>
          <p14:tracePt t="23078" x="2641600" y="4248150"/>
          <p14:tracePt t="23096" x="2641600" y="4273550"/>
          <p14:tracePt t="23112" x="2641600" y="4286250"/>
          <p14:tracePt t="23128" x="2641600" y="4292600"/>
          <p14:tracePt t="23157" x="2641600" y="4305300"/>
          <p14:tracePt t="23165" x="2635250" y="4305300"/>
          <p14:tracePt t="23178" x="2628900" y="4311650"/>
          <p14:tracePt t="23195" x="2603500" y="4337050"/>
          <p14:tracePt t="23212" x="2584450" y="4356100"/>
          <p14:tracePt t="23213" x="2571750" y="4356100"/>
          <p14:tracePt t="23229" x="2565400" y="4362450"/>
          <p14:tracePt t="23245" x="2546350" y="4368800"/>
          <p14:tracePt t="23262" x="2501900" y="4368800"/>
          <p14:tracePt t="23279" x="2425700" y="4368800"/>
          <p14:tracePt t="23296" x="2324100" y="4368800"/>
          <p14:tracePt t="23312" x="2241550" y="4368800"/>
          <p14:tracePt t="23329" x="2165350" y="4368800"/>
          <p14:tracePt t="23345" x="2108200" y="4368800"/>
          <p14:tracePt t="23363" x="2057400" y="4368800"/>
          <p14:tracePt t="23379" x="2000250" y="4368800"/>
          <p14:tracePt t="23396" x="1930400" y="4368800"/>
          <p14:tracePt t="23412" x="1866900" y="4368800"/>
          <p14:tracePt t="23413" x="1841500" y="4368800"/>
          <p14:tracePt t="23430" x="1803400" y="4368800"/>
          <p14:tracePt t="23445" x="1765300" y="4368800"/>
          <p14:tracePt t="23462" x="1701800" y="4362450"/>
          <p14:tracePt t="23479" x="1651000" y="4356100"/>
          <p14:tracePt t="23496" x="1625600" y="4356100"/>
          <p14:tracePt t="23512" x="1619250" y="4356100"/>
          <p14:tracePt t="23661" x="1644650" y="4356100"/>
          <p14:tracePt t="23669" x="1663700" y="4356100"/>
          <p14:tracePt t="23679" x="1701800" y="4356100"/>
          <p14:tracePt t="23696" x="1765300" y="4356100"/>
          <p14:tracePt t="23712" x="1873250" y="4356100"/>
          <p14:tracePt t="23730" x="2012950" y="4356100"/>
          <p14:tracePt t="23746" x="2133600" y="4356100"/>
          <p14:tracePt t="23763" x="2228850" y="4356100"/>
          <p14:tracePt t="23779" x="2273300" y="4356100"/>
          <p14:tracePt t="23796" x="2292350" y="4356100"/>
          <p14:tracePt t="24461" x="2286000" y="4356100"/>
          <p14:tracePt t="24469" x="2279650" y="4356100"/>
          <p14:tracePt t="24493" x="2273300" y="4356100"/>
          <p14:tracePt t="24501" x="2266950" y="4356100"/>
          <p14:tracePt t="24513" x="2254250" y="4356100"/>
          <p14:tracePt t="24530" x="2241550" y="4356100"/>
          <p14:tracePt t="24546" x="2228850" y="4362450"/>
          <p14:tracePt t="24563" x="2203450" y="4362450"/>
          <p14:tracePt t="24580" x="2165350" y="4368800"/>
          <p14:tracePt t="24580" x="2139950" y="4368800"/>
          <p14:tracePt t="24598" x="2095500" y="4381500"/>
          <p14:tracePt t="24613" x="2019300" y="4387850"/>
          <p14:tracePt t="24630" x="1930400" y="4394200"/>
          <p14:tracePt t="24647" x="1828800" y="4394200"/>
          <p14:tracePt t="24664" x="1739900" y="4413250"/>
          <p14:tracePt t="24680" x="1695450" y="4413250"/>
          <p14:tracePt t="24697" x="1657350" y="4413250"/>
          <p14:tracePt t="24713" x="1581150" y="4413250"/>
          <p14:tracePt t="24731" x="1479550" y="4413250"/>
          <p14:tracePt t="24747" x="1371600" y="4413250"/>
          <p14:tracePt t="24763" x="1270000" y="4413250"/>
          <p14:tracePt t="24780" x="1168400" y="4413250"/>
          <p14:tracePt t="24798" x="1054100" y="4413250"/>
          <p14:tracePt t="24813" x="1035050" y="4413250"/>
          <p14:tracePt t="24830" x="1028700" y="4413250"/>
          <p14:tracePt t="24941" x="1022350" y="4413250"/>
          <p14:tracePt t="24949" x="1016000" y="4413250"/>
          <p14:tracePt t="24957" x="1003300" y="4413250"/>
          <p14:tracePt t="24965" x="990600" y="4413250"/>
          <p14:tracePt t="24980" x="946150" y="4406900"/>
          <p14:tracePt t="24997" x="889000" y="4400550"/>
          <p14:tracePt t="25014" x="844550" y="4387850"/>
          <p14:tracePt t="25031" x="812800" y="4387850"/>
          <p14:tracePt t="25093" x="806450" y="4387850"/>
          <p14:tracePt t="25133" x="806450" y="4381500"/>
          <p14:tracePt t="25189" x="812800" y="4381500"/>
          <p14:tracePt t="25197" x="831850" y="4381500"/>
          <p14:tracePt t="25205" x="857250" y="4381500"/>
          <p14:tracePt t="25214" x="882650" y="4381500"/>
          <p14:tracePt t="25231" x="946150" y="4381500"/>
          <p14:tracePt t="25247" x="1003300" y="4381500"/>
          <p14:tracePt t="25265" x="1054100" y="4381500"/>
          <p14:tracePt t="25281" x="1117600" y="4381500"/>
          <p14:tracePt t="25298" x="1162050" y="4381500"/>
          <p14:tracePt t="25314" x="1206500" y="4381500"/>
          <p14:tracePt t="25331" x="1257300" y="4381500"/>
          <p14:tracePt t="25347" x="1301750" y="4381500"/>
          <p14:tracePt t="25364" x="1339850" y="4387850"/>
          <p14:tracePt t="25381" x="1358900" y="4387850"/>
          <p14:tracePt t="25398" x="1390650" y="4387850"/>
          <p14:tracePt t="25414" x="1441450" y="4387850"/>
          <p14:tracePt t="25431" x="1517650" y="4387850"/>
          <p14:tracePt t="25447" x="1600200" y="4387850"/>
          <p14:tracePt t="25465" x="1657350" y="4387850"/>
          <p14:tracePt t="25481" x="1676400" y="4387850"/>
          <p14:tracePt t="25497" x="1682750" y="4387850"/>
          <p14:tracePt t="25541" x="1689100" y="4387850"/>
          <p14:tracePt t="25549" x="1708150" y="4387850"/>
          <p14:tracePt t="25557" x="1727200" y="4387850"/>
          <p14:tracePt t="25565" x="1765300" y="4387850"/>
          <p14:tracePt t="25581" x="1803400" y="4387850"/>
          <p14:tracePt t="25597" x="1822450" y="4387850"/>
          <p14:tracePt t="25615" x="1841500" y="4387850"/>
          <p14:tracePt t="25631" x="1885950" y="4387850"/>
          <p14:tracePt t="25647" x="1968500" y="4387850"/>
          <p14:tracePt t="25664" x="2082800" y="4387850"/>
          <p14:tracePt t="25682" x="2228850" y="4387850"/>
          <p14:tracePt t="25698" x="2330450" y="4387850"/>
          <p14:tracePt t="25714" x="2355850" y="4387850"/>
          <p14:tracePt t="25773" x="2368550" y="4394200"/>
          <p14:tracePt t="25781" x="2387600" y="4394200"/>
          <p14:tracePt t="25789" x="2400300" y="4394200"/>
          <p14:tracePt t="25798" x="2425700" y="4394200"/>
          <p14:tracePt t="25814" x="2457450" y="4394200"/>
          <p14:tracePt t="25831" x="2463800" y="4394200"/>
          <p14:tracePt t="25878" x="2470150" y="4394200"/>
          <p14:tracePt t="25885" x="2482850" y="4400550"/>
          <p14:tracePt t="25898" x="2495550" y="4400550"/>
          <p14:tracePt t="25915" x="2540000" y="4400550"/>
          <p14:tracePt t="25931" x="2571750" y="4400550"/>
          <p14:tracePt t="25948" x="2603500" y="4400550"/>
          <p14:tracePt t="25964" x="2609850" y="4400550"/>
          <p14:tracePt t="25982" x="2635250" y="4406900"/>
          <p14:tracePt t="25998" x="2673350" y="4413250"/>
          <p14:tracePt t="26014" x="2730500" y="4419600"/>
          <p14:tracePt t="26031" x="2794000" y="4419600"/>
          <p14:tracePt t="26049" x="2851150" y="4419600"/>
          <p14:tracePt t="26065" x="2870200" y="4419600"/>
          <p14:tracePt t="26757" x="2889250" y="4419600"/>
          <p14:tracePt t="26765" x="2914650" y="4419600"/>
          <p14:tracePt t="26773" x="2933700" y="4419600"/>
          <p14:tracePt t="26782" x="2946400" y="4419600"/>
          <p14:tracePt t="26799" x="2971800" y="4419600"/>
          <p14:tracePt t="26815" x="2978150" y="4419600"/>
          <p14:tracePt t="27125" x="2984500" y="4419600"/>
          <p14:tracePt t="27133" x="3003550" y="4419600"/>
          <p14:tracePt t="27141" x="3028950" y="4419600"/>
          <p14:tracePt t="27149" x="3060700" y="4419600"/>
          <p14:tracePt t="27166" x="3130550" y="4419600"/>
          <p14:tracePt t="27182" x="3219450" y="4419600"/>
          <p14:tracePt t="27200" x="3359150" y="4419600"/>
          <p14:tracePt t="27216" x="3644900" y="4451350"/>
          <p14:tracePt t="27232" x="4184650" y="4502150"/>
          <p14:tracePt t="27249" x="4819650" y="4597400"/>
          <p14:tracePt t="27267" x="5454650" y="4679950"/>
          <p14:tracePt t="27283" x="5854700" y="4743450"/>
          <p14:tracePt t="27299" x="5975350" y="4762500"/>
          <p14:tracePt t="27316" x="5981700" y="4768850"/>
          <p14:tracePt t="27397" x="5988050" y="4775200"/>
          <p14:tracePt t="27413" x="5994400" y="4775200"/>
          <p14:tracePt t="27421" x="5994400" y="4781550"/>
          <p14:tracePt t="27517" x="6000750" y="4787900"/>
          <p14:tracePt t="27525" x="6000750" y="4800600"/>
          <p14:tracePt t="27549" x="6007100" y="4806950"/>
          <p14:tracePt t="27573" x="6007100" y="4813300"/>
          <p14:tracePt t="27605" x="6013450" y="4819650"/>
          <p14:tracePt t="27677" x="6013450" y="4826000"/>
          <p14:tracePt t="27693" x="6013450" y="4832350"/>
          <p14:tracePt t="27717" x="6013450" y="4838700"/>
          <p14:tracePt t="27733" x="6013450" y="4845050"/>
          <p14:tracePt t="27821" x="6019800" y="4845050"/>
          <p14:tracePt t="27845" x="6019800" y="4851400"/>
          <p14:tracePt t="27861" x="6019800" y="4857750"/>
          <p14:tracePt t="27885" x="6026150" y="4857750"/>
          <p14:tracePt t="27901" x="6026150" y="4864100"/>
          <p14:tracePt t="27965" x="6032500" y="4864100"/>
          <p14:tracePt t="27997" x="6038850" y="4883150"/>
          <p14:tracePt t="28005" x="6045200" y="4889500"/>
          <p14:tracePt t="28016" x="6045200" y="4895850"/>
          <p14:tracePt t="28093" x="6045200" y="4902200"/>
          <p14:tracePt t="28493" x="6045200" y="4908550"/>
          <p14:tracePt t="28510" x="6032500" y="4914900"/>
          <p14:tracePt t="28525" x="6026150" y="4921250"/>
          <p14:tracePt t="28533" x="6013450" y="4921250"/>
          <p14:tracePt t="28541" x="6000750" y="4927600"/>
          <p14:tracePt t="28550" x="5994400" y="4927600"/>
          <p14:tracePt t="28568" x="5969000" y="4940300"/>
          <p14:tracePt t="28584" x="5930900" y="4940300"/>
          <p14:tracePt t="28600" x="5880100" y="4940300"/>
          <p14:tracePt t="28617" x="5816600" y="4940300"/>
          <p14:tracePt t="28635" x="5759450" y="4940300"/>
          <p14:tracePt t="28651" x="5721350" y="4940300"/>
          <p14:tracePt t="28667" x="5689600" y="4940300"/>
          <p14:tracePt t="28684" x="5664200" y="4940300"/>
          <p14:tracePt t="28701" x="5588000" y="4927600"/>
          <p14:tracePt t="28717" x="5524500" y="4908550"/>
          <p14:tracePt t="28734" x="5435600" y="4876800"/>
          <p14:tracePt t="28751" x="5359400" y="4845050"/>
          <p14:tracePt t="28768" x="5289550" y="4813300"/>
          <p14:tracePt t="28784" x="5219700" y="4775200"/>
          <p14:tracePt t="28801" x="5162550" y="4743450"/>
          <p14:tracePt t="28817" x="5130800" y="4724400"/>
          <p14:tracePt t="28835" x="5080000" y="4679950"/>
          <p14:tracePt t="28851" x="5035550" y="4654550"/>
          <p14:tracePt t="28867" x="5003800" y="4622800"/>
          <p14:tracePt t="28884" x="4946650" y="4584700"/>
          <p14:tracePt t="28902" x="4902200" y="4521200"/>
          <p14:tracePt t="28918" x="4864100" y="4464050"/>
          <p14:tracePt t="28934" x="4845050" y="4425950"/>
          <p14:tracePt t="28951" x="4826000" y="4368800"/>
          <p14:tracePt t="28968" x="4806950" y="4318000"/>
          <p14:tracePt t="28984" x="4794250" y="4241800"/>
          <p14:tracePt t="29001" x="4775200" y="4159250"/>
          <p14:tracePt t="29018" x="4768850" y="4083050"/>
          <p14:tracePt t="29035" x="4756150" y="4032250"/>
          <p14:tracePt t="29051" x="4756150" y="3975100"/>
          <p14:tracePt t="29067" x="4749800" y="3911600"/>
          <p14:tracePt t="29084" x="4749800" y="3841750"/>
          <p14:tracePt t="29102" x="4749800" y="3721100"/>
          <p14:tracePt t="29117" x="4749800" y="3638550"/>
          <p14:tracePt t="29134" x="4749800" y="3581400"/>
          <p14:tracePt t="29151" x="4749800" y="3549650"/>
          <p14:tracePt t="29168" x="4762500" y="3524250"/>
          <p14:tracePt t="29184" x="4768850" y="3511550"/>
          <p14:tracePt t="29201" x="4781550" y="3492500"/>
          <p14:tracePt t="29218" x="4794250" y="3479800"/>
          <p14:tracePt t="29236" x="4806950" y="3454400"/>
          <p14:tracePt t="29251" x="4826000" y="3429000"/>
          <p14:tracePt t="29268" x="4851400" y="3409950"/>
          <p14:tracePt t="29284" x="4870450" y="3397250"/>
          <p14:tracePt t="29286" x="4876800" y="3397250"/>
          <p14:tracePt t="29302" x="4895850" y="3378200"/>
          <p14:tracePt t="29318" x="4914900" y="3359150"/>
          <p14:tracePt t="29334" x="4940300" y="3340100"/>
          <p14:tracePt t="29351" x="4965700" y="3321050"/>
          <p14:tracePt t="29369" x="4991100" y="3308350"/>
          <p14:tracePt t="29385" x="5016500" y="3289300"/>
          <p14:tracePt t="29401" x="5048250" y="3270250"/>
          <p14:tracePt t="29418" x="5067300" y="3263900"/>
          <p14:tracePt t="29435" x="5092700" y="3257550"/>
          <p14:tracePt t="29451" x="5118100" y="3244850"/>
          <p14:tracePt t="29468" x="5149850" y="3238500"/>
          <p14:tracePt t="29485" x="5207000" y="3225800"/>
          <p14:tracePt t="29485" x="5245100" y="3206750"/>
          <p14:tracePt t="29502" x="5327650" y="3187700"/>
          <p14:tracePt t="29518" x="5410200" y="3162300"/>
          <p14:tracePt t="29535" x="5480050" y="3155950"/>
          <p14:tracePt t="29551" x="5543550" y="3149600"/>
          <p14:tracePt t="29569" x="5619750" y="3130550"/>
          <p14:tracePt t="29585" x="5702300" y="3124200"/>
          <p14:tracePt t="29602" x="5797550" y="3105150"/>
          <p14:tracePt t="29618" x="5892800" y="3092450"/>
          <p14:tracePt t="29636" x="5994400" y="3060700"/>
          <p14:tracePt t="29651" x="6076950" y="3041650"/>
          <p14:tracePt t="29668" x="6191250" y="3022600"/>
          <p14:tracePt t="29685" x="6305550" y="3009900"/>
          <p14:tracePt t="29686" x="6375400" y="3009900"/>
          <p14:tracePt t="29702" x="6502400" y="2990850"/>
          <p14:tracePt t="29718" x="6616700" y="2971800"/>
          <p14:tracePt t="29735" x="6705600" y="2959100"/>
          <p14:tracePt t="29751" x="6807200" y="2959100"/>
          <p14:tracePt t="29769" x="6915150" y="2959100"/>
          <p14:tracePt t="29785" x="7035800" y="2959100"/>
          <p14:tracePt t="29801" x="7175500" y="2952750"/>
          <p14:tracePt t="29818" x="7289800" y="2933700"/>
          <p14:tracePt t="29836" x="7385050" y="2921000"/>
          <p14:tracePt t="29852" x="7493000" y="2921000"/>
          <p14:tracePt t="29868" x="7607300" y="2921000"/>
          <p14:tracePt t="29885" x="7804150" y="2921000"/>
          <p14:tracePt t="29903" x="7924800" y="2921000"/>
          <p14:tracePt t="29918" x="8032750" y="2901950"/>
          <p14:tracePt t="29935" x="8102600" y="2901950"/>
          <p14:tracePt t="29952" x="8159750" y="2901950"/>
          <p14:tracePt t="29969" x="8210550" y="2901950"/>
          <p14:tracePt t="29985" x="8274050" y="2901950"/>
          <p14:tracePt t="30002" x="8331200" y="2901950"/>
          <p14:tracePt t="30018" x="8407400" y="2901950"/>
          <p14:tracePt t="30036" x="8502650" y="2901950"/>
          <p14:tracePt t="30052" x="8623300" y="2901950"/>
          <p14:tracePt t="30068" x="8763000" y="2914650"/>
          <p14:tracePt t="30085" x="8972550" y="2946400"/>
          <p14:tracePt t="30103" x="9105900" y="2965450"/>
          <p14:tracePt t="30119" x="9232900" y="2978150"/>
          <p14:tracePt t="30135" x="9347200" y="3003550"/>
          <p14:tracePt t="30152" x="9474200" y="3035300"/>
          <p14:tracePt t="30169" x="9607550" y="3079750"/>
          <p14:tracePt t="30185" x="9709150" y="3105150"/>
          <p14:tracePt t="30202" x="9791700" y="3124200"/>
          <p14:tracePt t="30218" x="9867900" y="3155950"/>
          <p14:tracePt t="30236" x="9931400" y="3194050"/>
          <p14:tracePt t="30252" x="10013950" y="3244850"/>
          <p14:tracePt t="30268" x="10090150" y="3340100"/>
          <p14:tracePt t="30285" x="10229850" y="3486150"/>
          <p14:tracePt t="30303" x="10267950" y="3543300"/>
          <p14:tracePt t="30319" x="10287000" y="3581400"/>
          <p14:tracePt t="30335" x="10306050" y="3625850"/>
          <p14:tracePt t="30352" x="10318750" y="3670300"/>
          <p14:tracePt t="30369" x="10331450" y="3721100"/>
          <p14:tracePt t="30385" x="10344150" y="3771900"/>
          <p14:tracePt t="30402" x="10363200" y="3841750"/>
          <p14:tracePt t="30419" x="10375900" y="3924300"/>
          <p14:tracePt t="30436" x="10375900" y="3981450"/>
          <p14:tracePt t="30452" x="10375900" y="4032250"/>
          <p14:tracePt t="30469" x="10375900" y="4083050"/>
          <p14:tracePt t="30470" x="10375900" y="4108450"/>
          <p14:tracePt t="30485" x="10375900" y="4165600"/>
          <p14:tracePt t="30503" x="10375900" y="4222750"/>
          <p14:tracePt t="30519" x="10375900" y="4260850"/>
          <p14:tracePt t="30535" x="10375900" y="4286250"/>
          <p14:tracePt t="30552" x="10356850" y="4324350"/>
          <p14:tracePt t="30570" x="10337800" y="4368800"/>
          <p14:tracePt t="30585" x="10306050" y="4400550"/>
          <p14:tracePt t="30602" x="10287000" y="4438650"/>
          <p14:tracePt t="30619" x="10267950" y="4464050"/>
          <p14:tracePt t="30636" x="10248900" y="4495800"/>
          <p14:tracePt t="30652" x="10229850" y="4527550"/>
          <p14:tracePt t="30669" x="10217150" y="4546600"/>
          <p14:tracePt t="30670" x="10204450" y="4559300"/>
          <p14:tracePt t="30686" x="10191750" y="4584700"/>
          <p14:tracePt t="30703" x="10185400" y="4591050"/>
          <p14:tracePt t="30726" x="10185400" y="4597400"/>
          <p14:tracePt t="30742" x="10179050" y="4603750"/>
          <p14:tracePt t="30752" x="10172700" y="4610100"/>
          <p14:tracePt t="30770" x="10166350" y="4616450"/>
          <p14:tracePt t="30790" x="10160000" y="4622800"/>
          <p14:tracePt t="30941" x="10153650" y="4629150"/>
          <p14:tracePt t="30950" x="10140950" y="4629150"/>
          <p14:tracePt t="30957" x="10096500" y="4629150"/>
          <p14:tracePt t="30969" x="10052050" y="4629150"/>
          <p14:tracePt t="30986" x="9969500" y="4629150"/>
          <p14:tracePt t="31003" x="9886950" y="4629150"/>
          <p14:tracePt t="31020" x="9804400" y="4629150"/>
          <p14:tracePt t="31036" x="9721850" y="4629150"/>
          <p14:tracePt t="31053" x="9607550" y="4629150"/>
          <p14:tracePt t="31054" x="9531350" y="4629150"/>
          <p14:tracePt t="31069" x="9404350" y="4629150"/>
          <p14:tracePt t="31087" x="9207500" y="4629150"/>
          <p14:tracePt t="31103" x="9048750" y="4629150"/>
          <p14:tracePt t="31119" x="8890000" y="4629150"/>
          <p14:tracePt t="31136" x="8718550" y="4629150"/>
          <p14:tracePt t="31154" x="8515350" y="4629150"/>
          <p14:tracePt t="31169" x="8140700" y="4622800"/>
          <p14:tracePt t="31186" x="7721600" y="4584700"/>
          <p14:tracePt t="31203" x="7454900" y="4572000"/>
          <p14:tracePt t="31220" x="7226300" y="4572000"/>
          <p14:tracePt t="31236" x="7080250" y="4572000"/>
          <p14:tracePt t="31253" x="6985000" y="4572000"/>
          <p14:tracePt t="31270" x="6794500" y="4565650"/>
          <p14:tracePt t="31287" x="6591300" y="4533900"/>
          <p14:tracePt t="31303" x="6375400" y="4502150"/>
          <p14:tracePt t="31319" x="6235700" y="4502150"/>
          <p14:tracePt t="31336" x="6146800" y="4502150"/>
          <p14:tracePt t="31354" x="6108700" y="4502150"/>
          <p14:tracePt t="31370" x="6089650" y="4502150"/>
          <p14:tracePt t="31386" x="6057900" y="4483100"/>
          <p14:tracePt t="31403" x="6013450" y="4464050"/>
          <p14:tracePt t="31421" x="5975350" y="4451350"/>
          <p14:tracePt t="31436" x="5969000" y="4451350"/>
          <p14:tracePt t="31453" x="5962650" y="4445000"/>
          <p14:tracePt t="31470" x="5956300" y="4419600"/>
          <p14:tracePt t="31487" x="5949950" y="4375150"/>
          <p14:tracePt t="31503" x="5930900" y="4324350"/>
          <p14:tracePt t="31520" x="5918200" y="4286250"/>
          <p14:tracePt t="31536" x="5918200" y="4267200"/>
          <p14:tracePt t="31554" x="5918200" y="4260850"/>
          <p14:tracePt t="31570" x="5930900" y="4248150"/>
          <p14:tracePt t="31586" x="5988050" y="4229100"/>
          <p14:tracePt t="31603" x="6057900" y="4197350"/>
          <p14:tracePt t="31621" x="6108700" y="4178300"/>
          <p14:tracePt t="31636" x="6165850" y="4159250"/>
          <p14:tracePt t="31653" x="6210300" y="4152900"/>
          <p14:tracePt t="31670" x="6280150" y="4152900"/>
          <p14:tracePt t="31687" x="6375400" y="4146550"/>
          <p14:tracePt t="31703" x="6445250" y="4127500"/>
          <p14:tracePt t="31720" x="6477000" y="4127500"/>
          <p14:tracePt t="31737" x="6502400" y="4127500"/>
          <p14:tracePt t="31754" x="6508750" y="4127500"/>
          <p14:tracePt t="31770" x="6534150" y="4121150"/>
          <p14:tracePt t="31787" x="6604000" y="4121150"/>
          <p14:tracePt t="31803" x="6705600" y="4121150"/>
          <p14:tracePt t="31821" x="6775450" y="4114800"/>
          <p14:tracePt t="31822" x="6781800" y="4114800"/>
          <p14:tracePt t="31837" x="6794500" y="4108450"/>
          <p14:tracePt t="31966" x="6800850" y="4108450"/>
          <p14:tracePt t="32215" x="6807200" y="4108450"/>
          <p14:tracePt t="32237" x="6813550" y="4108450"/>
          <p14:tracePt t="32302" x="6819900" y="4114800"/>
          <p14:tracePt t="32374" x="6826250" y="4114800"/>
          <p14:tracePt t="32382" x="6826250" y="4121150"/>
          <p14:tracePt t="32694" x="6838950" y="4121150"/>
          <p14:tracePt t="32702" x="6877050" y="4127500"/>
          <p14:tracePt t="32710" x="6927850" y="4133850"/>
          <p14:tracePt t="32721" x="6978650" y="4140200"/>
          <p14:tracePt t="32738" x="7048500" y="4146550"/>
          <p14:tracePt t="32754" x="7067550" y="4146550"/>
          <p14:tracePt t="32772" x="7073900" y="4146550"/>
          <p14:tracePt t="33022" x="7073900" y="4152900"/>
          <p14:tracePt t="33038" x="7054850" y="4159250"/>
          <p14:tracePt t="33046" x="7035800" y="4171950"/>
          <p14:tracePt t="33055" x="7016750" y="4171950"/>
          <p14:tracePt t="33072" x="6972300" y="4178300"/>
          <p14:tracePt t="33088" x="6921500" y="4178300"/>
          <p14:tracePt t="33105" x="6883400" y="4178300"/>
          <p14:tracePt t="33121" x="6864350" y="4178300"/>
          <p14:tracePt t="33150" x="6858000" y="4178300"/>
          <p14:tracePt t="33326" x="6870700" y="4178300"/>
          <p14:tracePt t="33334" x="6896100" y="4178300"/>
          <p14:tracePt t="33342" x="6921500" y="4178300"/>
          <p14:tracePt t="33355" x="6959600" y="4178300"/>
          <p14:tracePt t="33371" x="7035800" y="4171950"/>
          <p14:tracePt t="33388" x="7073900" y="4171950"/>
          <p14:tracePt t="33406" x="7099300" y="4165600"/>
          <p14:tracePt t="33422" x="7105650" y="4165600"/>
          <p14:tracePt t="33438" x="7112000" y="4165600"/>
          <p14:tracePt t="33470" x="7118350" y="4165600"/>
          <p14:tracePt t="33494" x="7124700" y="4165600"/>
          <p14:tracePt t="33502" x="7143750" y="4165600"/>
          <p14:tracePt t="33510" x="7162800" y="4165600"/>
          <p14:tracePt t="33522" x="7175500" y="4165600"/>
          <p14:tracePt t="33539" x="7226300" y="4165600"/>
          <p14:tracePt t="33555" x="7283450" y="4165600"/>
          <p14:tracePt t="33572" x="7346950" y="4165600"/>
          <p14:tracePt t="33588" x="7423150" y="4165600"/>
          <p14:tracePt t="33606" x="7518400" y="4165600"/>
          <p14:tracePt t="33622" x="7575550" y="4165600"/>
          <p14:tracePt t="33638" x="7594600" y="4165600"/>
          <p14:tracePt t="34022" x="7607300" y="4165600"/>
          <p14:tracePt t="34030" x="7639050" y="4165600"/>
          <p14:tracePt t="34039" x="7689850" y="4165600"/>
          <p14:tracePt t="34055" x="7810500" y="4165600"/>
          <p14:tracePt t="34072" x="7899400" y="4165600"/>
          <p14:tracePt t="34090" x="7943850" y="4159250"/>
          <p14:tracePt t="34105" x="7950200" y="4159250"/>
          <p14:tracePt t="34150" x="7956550" y="4159250"/>
          <p14:tracePt t="34158" x="7962900" y="4159250"/>
          <p14:tracePt t="34166" x="7981950" y="4159250"/>
          <p14:tracePt t="34174" x="8007350" y="4159250"/>
          <p14:tracePt t="34189" x="8032750" y="4159250"/>
          <p14:tracePt t="34206" x="8070850" y="4159250"/>
          <p14:tracePt t="34222" x="8077200" y="4159250"/>
          <p14:tracePt t="34240" x="8083550" y="4159250"/>
          <p14:tracePt t="34256" x="8134350" y="4159250"/>
          <p14:tracePt t="34272" x="8229600" y="4159250"/>
          <p14:tracePt t="34289" x="8362950" y="4159250"/>
          <p14:tracePt t="34307" x="8483600" y="4159250"/>
          <p14:tracePt t="34322" x="8521700" y="4159250"/>
          <p14:tracePt t="34339" x="8528050" y="4159250"/>
          <p14:tracePt t="34390" x="8540750" y="4159250"/>
          <p14:tracePt t="34398" x="8553450" y="4159250"/>
          <p14:tracePt t="34406" x="8566150" y="4159250"/>
          <p14:tracePt t="34423" x="8578850" y="4159250"/>
          <p14:tracePt t="35878" x="8547100" y="4159250"/>
          <p14:tracePt t="35886" x="8483600" y="4159250"/>
          <p14:tracePt t="35894" x="8388350" y="4159250"/>
          <p14:tracePt t="35907" x="8274050" y="4159250"/>
          <p14:tracePt t="35924" x="7994650" y="4159250"/>
          <p14:tracePt t="35941" x="7613650" y="4159250"/>
          <p14:tracePt t="35958" x="6934200" y="4159250"/>
          <p14:tracePt t="35974" x="6597650" y="4159250"/>
          <p14:tracePt t="35991" x="6261100" y="4191000"/>
          <p14:tracePt t="36007" x="5949950" y="4222750"/>
          <p14:tracePt t="36025" x="5740400" y="4222750"/>
          <p14:tracePt t="36041" x="5588000" y="4235450"/>
          <p14:tracePt t="36057" x="5511800" y="4241800"/>
          <p14:tracePt t="36074" x="5473700" y="4248150"/>
          <p14:tracePt t="36091" x="5448300" y="4254500"/>
          <p14:tracePt t="36107" x="5429250" y="4260850"/>
          <p14:tracePt t="36124" x="5416550" y="4260850"/>
          <p14:tracePt t="36141" x="5378450" y="4260850"/>
          <p14:tracePt t="36142" x="5346700" y="4260850"/>
          <p14:tracePt t="36158" x="5264150" y="4260850"/>
          <p14:tracePt t="36174" x="5194300" y="4279900"/>
          <p14:tracePt t="36191" x="5168900" y="4279900"/>
          <p14:tracePt t="36208" x="5168900" y="4286250"/>
          <p14:tracePt t="36246" x="5149850" y="4292600"/>
          <p14:tracePt t="36262" x="5137150" y="4292600"/>
          <p14:tracePt t="36270" x="5124450" y="4292600"/>
          <p14:tracePt t="36278" x="5092700" y="4292600"/>
          <p14:tracePt t="36292" x="5080000" y="4298950"/>
          <p14:tracePt t="36308" x="5048250" y="4305300"/>
          <p14:tracePt t="36324" x="5010150" y="4311650"/>
          <p14:tracePt t="36341" x="4991100" y="4311650"/>
          <p14:tracePt t="36359" x="4984750" y="4318000"/>
          <p14:tracePt t="36478" x="4978400" y="4318000"/>
          <p14:tracePt t="36494" x="4972050" y="4318000"/>
          <p14:tracePt t="36502" x="4965700" y="4318000"/>
          <p14:tracePt t="36510" x="4959350" y="4318000"/>
          <p14:tracePt t="36524" x="4946650" y="4324350"/>
          <p14:tracePt t="36541" x="4940300" y="4324350"/>
          <p14:tracePt t="36655" x="4927600" y="4324350"/>
          <p14:tracePt t="36670" x="4921250" y="4330700"/>
          <p14:tracePt t="36679" x="4914900" y="4330700"/>
          <p14:tracePt t="36691" x="4908550" y="4330700"/>
          <p14:tracePt t="36708" x="4902200" y="4330700"/>
          <p14:tracePt t="36726" x="4895850" y="4330700"/>
          <p14:tracePt t="36806" x="4889500" y="4330700"/>
          <p14:tracePt t="37495" x="4876800" y="4337050"/>
          <p14:tracePt t="37502" x="4851400" y="4337050"/>
          <p14:tracePt t="37510" x="4826000" y="4337050"/>
          <p14:tracePt t="37525" x="4806950" y="4337050"/>
          <p14:tracePt t="37542" x="4775200" y="4337050"/>
          <p14:tracePt t="37582" x="4768850" y="4337050"/>
          <p14:tracePt t="37598" x="4762500" y="4337050"/>
          <p14:tracePt t="37606" x="4756150" y="4337050"/>
          <p14:tracePt t="37614" x="4749800" y="4337050"/>
          <p14:tracePt t="37678" x="4743450" y="4330700"/>
          <p14:tracePt t="37686" x="4737100" y="4324350"/>
          <p14:tracePt t="37695" x="4724400" y="4311650"/>
          <p14:tracePt t="37709" x="4718050" y="4305300"/>
          <p14:tracePt t="37726" x="4699000" y="4292600"/>
          <p14:tracePt t="37742" x="4692650" y="4286250"/>
          <p14:tracePt t="37760" x="4679950" y="4279900"/>
          <p14:tracePt t="37776" x="4673600" y="4254500"/>
          <p14:tracePt t="37793" x="4660900" y="4222750"/>
          <p14:tracePt t="37809" x="4660900" y="4203700"/>
          <p14:tracePt t="37827" x="4648200" y="4184650"/>
          <p14:tracePt t="37842" x="4648200" y="4171950"/>
          <p14:tracePt t="37859" x="4648200" y="4159250"/>
          <p14:tracePt t="37876" x="4648200" y="4140200"/>
          <p14:tracePt t="37893" x="4648200" y="4133850"/>
          <p14:tracePt t="37909" x="4648200" y="4121150"/>
          <p14:tracePt t="37926" x="4654550" y="4108450"/>
          <p14:tracePt t="37927" x="4667250" y="4102100"/>
          <p14:tracePt t="37943" x="4679950" y="4089400"/>
          <p14:tracePt t="37960" x="4692650" y="4076700"/>
          <p14:tracePt t="37976" x="4718050" y="4064000"/>
          <p14:tracePt t="37993" x="4749800" y="4044950"/>
          <p14:tracePt t="38009" x="4768850" y="4038600"/>
          <p14:tracePt t="38027" x="4787900" y="4025900"/>
          <p14:tracePt t="38043" x="4800600" y="4025900"/>
          <p14:tracePt t="38059" x="4813300" y="4019550"/>
          <p14:tracePt t="38076" x="4832350" y="4019550"/>
          <p14:tracePt t="38094" x="4851400" y="4019550"/>
          <p14:tracePt t="38109" x="4876800" y="4019550"/>
          <p14:tracePt t="38110" x="4883150" y="4019550"/>
          <p14:tracePt t="38126" x="4889500" y="4019550"/>
          <p14:tracePt t="38143" x="4902200" y="4019550"/>
          <p14:tracePt t="38160" x="4908550" y="4025900"/>
          <p14:tracePt t="38176" x="4921250" y="4038600"/>
          <p14:tracePt t="38193" x="4940300" y="4070350"/>
          <p14:tracePt t="38209" x="4959350" y="4102100"/>
          <p14:tracePt t="38227" x="4978400" y="4127500"/>
          <p14:tracePt t="38243" x="4997450" y="4152900"/>
          <p14:tracePt t="38260" x="5003800" y="4165600"/>
          <p14:tracePt t="38276" x="5010150" y="4178300"/>
          <p14:tracePt t="38293" x="5010150" y="4184650"/>
          <p14:tracePt t="38310" x="5016500" y="4191000"/>
          <p14:tracePt t="38326" x="5016500" y="4203700"/>
          <p14:tracePt t="38343" x="5016500" y="4210050"/>
          <p14:tracePt t="38374" x="5016500" y="4222750"/>
          <p14:tracePt t="38391" x="5010150" y="4229100"/>
          <p14:tracePt t="38398" x="5003800" y="4229100"/>
          <p14:tracePt t="38409" x="4997450" y="4235450"/>
          <p14:tracePt t="38427" x="4978400" y="4248150"/>
          <p14:tracePt t="38443" x="4959350" y="4248150"/>
          <p14:tracePt t="38460" x="4946650" y="4254500"/>
          <p14:tracePt t="38476" x="4927600" y="4267200"/>
          <p14:tracePt t="38494" x="4908550" y="4267200"/>
          <p14:tracePt t="38494" x="4895850" y="4267200"/>
          <p14:tracePt t="38510" x="4883150" y="4273550"/>
          <p14:tracePt t="38526" x="4864100" y="4279900"/>
          <p14:tracePt t="38543" x="4857750" y="4279900"/>
          <p14:tracePt t="38561" x="4851400" y="4279900"/>
          <p14:tracePt t="38576" x="4838700" y="4286250"/>
          <p14:tracePt t="38593" x="4826000" y="4292600"/>
          <p14:tracePt t="38610" x="4806950" y="4292600"/>
          <p14:tracePt t="38627" x="4794250" y="4305300"/>
          <p14:tracePt t="38643" x="4787900" y="4311650"/>
          <p14:tracePt t="38660" x="4781550" y="4311650"/>
          <p14:tracePt t="38677" x="4775200" y="4311650"/>
          <p14:tracePt t="38703" x="4768850" y="4311650"/>
          <p14:tracePt t="38726" x="4762500" y="4311650"/>
          <p14:tracePt t="38799" x="4756150" y="4311650"/>
          <p14:tracePt t="38830" x="4749800" y="4298950"/>
          <p14:tracePt t="38847" x="4737100" y="4279900"/>
          <p14:tracePt t="38862" x="4737100" y="4267200"/>
          <p14:tracePt t="38879" x="4724400" y="4254500"/>
          <p14:tracePt t="38887" x="4724400" y="4248150"/>
          <p14:tracePt t="38894" x="4724400" y="4241800"/>
          <p14:tracePt t="38910" x="4724400" y="4235450"/>
          <p14:tracePt t="38927" x="4724400" y="4229100"/>
          <p14:tracePt t="38943" x="4724400" y="4216400"/>
          <p14:tracePt t="38961" x="4724400" y="4203700"/>
          <p14:tracePt t="38977" x="4724400" y="4184650"/>
          <p14:tracePt t="38993" x="4724400" y="4178300"/>
          <p14:tracePt t="39010" x="4730750" y="4165600"/>
          <p14:tracePt t="39028" x="4737100" y="4159250"/>
          <p14:tracePt t="39044" x="4743450" y="4152900"/>
          <p14:tracePt t="39060" x="4749800" y="4146550"/>
          <p14:tracePt t="39077" x="4756150" y="4146550"/>
          <p14:tracePt t="39095" x="4775200" y="4146550"/>
          <p14:tracePt t="39110" x="4794250" y="4146550"/>
          <p14:tracePt t="39127" x="4819650" y="4146550"/>
          <p14:tracePt t="39144" x="4838700" y="4146550"/>
          <p14:tracePt t="39161" x="4845050" y="4146550"/>
          <p14:tracePt t="39177" x="4851400" y="4140200"/>
          <p14:tracePt t="39194" x="4857750" y="4140200"/>
          <p14:tracePt t="39215" x="4870450" y="4140200"/>
          <p14:tracePt t="39228" x="4876800" y="4140200"/>
          <p14:tracePt t="39244" x="4883150" y="4140200"/>
          <p14:tracePt t="39261" x="4889500" y="4140200"/>
          <p14:tracePt t="39277" x="4895850" y="4140200"/>
          <p14:tracePt t="39295" x="4908550" y="4152900"/>
          <p14:tracePt t="39310" x="4914900" y="4165600"/>
          <p14:tracePt t="39327" x="4921250" y="4171950"/>
          <p14:tracePt t="39344" x="4921250" y="4178300"/>
          <p14:tracePt t="39361" x="4927600" y="4184650"/>
          <p14:tracePt t="39377" x="4927600" y="4191000"/>
          <p14:tracePt t="39394" x="4940300" y="4197350"/>
          <p14:tracePt t="39410" x="4940300" y="4203700"/>
          <p14:tracePt t="39428" x="4940300" y="4210050"/>
          <p14:tracePt t="39444" x="4940300" y="4216400"/>
          <p14:tracePt t="39461" x="4940300" y="4229100"/>
          <p14:tracePt t="39478" x="4940300" y="4241800"/>
          <p14:tracePt t="39495" x="4940300" y="4248150"/>
          <p14:tracePt t="39511" x="4940300" y="4260850"/>
          <p14:tracePt t="39534" x="4940300" y="4267200"/>
          <p14:tracePt t="39575" x="4940300" y="4273550"/>
          <p14:tracePt t="39599" x="4940300" y="4279900"/>
          <p14:tracePt t="39622" x="4933950" y="4279900"/>
          <p14:tracePt t="39638" x="4927600" y="4286250"/>
          <p14:tracePt t="39655" x="4921250" y="4292600"/>
          <p14:tracePt t="39671" x="4914900" y="4298950"/>
          <p14:tracePt t="39679" x="4908550" y="4298950"/>
          <p14:tracePt t="39695" x="4908550" y="4305300"/>
          <p14:tracePt t="39711" x="4902200" y="4305300"/>
          <p14:tracePt t="40094" x="4895850" y="4305300"/>
          <p14:tracePt t="40527" x="4889500" y="4305300"/>
          <p14:tracePt t="41135" x="4883150" y="4305300"/>
          <p14:tracePt t="41183" x="4883150" y="4311650"/>
          <p14:tracePt t="41375" x="4876800" y="4311650"/>
          <p14:tracePt t="41383" x="4870450" y="4311650"/>
          <p14:tracePt t="41391" x="4864100" y="4318000"/>
          <p14:tracePt t="41399" x="4857750" y="4324350"/>
          <p14:tracePt t="41412" x="4851400" y="4337050"/>
          <p14:tracePt t="41429" x="4838700" y="4356100"/>
          <p14:tracePt t="41446" x="4826000" y="4387850"/>
          <p14:tracePt t="41463" x="4819650" y="4400550"/>
          <p14:tracePt t="41479" x="4819650" y="4406900"/>
          <p14:tracePt t="41496" x="4819650" y="4413250"/>
          <p14:tracePt t="41519" x="4819650" y="4419600"/>
          <p14:tracePt t="41529" x="4819650" y="4425950"/>
          <p14:tracePt t="41546" x="4813300" y="4438650"/>
          <p14:tracePt t="41562" x="4806950" y="4451350"/>
          <p14:tracePt t="41580" x="4806950" y="4464050"/>
          <p14:tracePt t="41596" x="4800600" y="4470400"/>
          <p14:tracePt t="41613" x="4800600" y="4483100"/>
          <p14:tracePt t="41629" x="4781550" y="4502150"/>
          <p14:tracePt t="41646" x="4756150" y="4552950"/>
          <p14:tracePt t="41647" x="4737100" y="4572000"/>
          <p14:tracePt t="41663" x="4692650" y="4597400"/>
          <p14:tracePt t="41679" x="4667250" y="4622800"/>
          <p14:tracePt t="41696" x="4622800" y="4654550"/>
          <p14:tracePt t="41714" x="4578350" y="4667250"/>
          <p14:tracePt t="41729" x="4521200" y="4667250"/>
          <p14:tracePt t="41746" x="4457700" y="4667250"/>
          <p14:tracePt t="41763" x="4343400" y="4667250"/>
          <p14:tracePt t="41780" x="4229100" y="4667250"/>
          <p14:tracePt t="41796" x="4121150" y="4667250"/>
          <p14:tracePt t="41813" x="4044950" y="4667250"/>
          <p14:tracePt t="41829" x="3943350" y="4667250"/>
          <p14:tracePt t="41847" x="3778250" y="4667250"/>
          <p14:tracePt t="41863" x="3657600" y="4667250"/>
          <p14:tracePt t="41880" x="3562350" y="4673600"/>
          <p14:tracePt t="41896" x="3486150" y="4692650"/>
          <p14:tracePt t="41914" x="3409950" y="4699000"/>
          <p14:tracePt t="41930" x="3352800" y="4705350"/>
          <p14:tracePt t="41946" x="3308350" y="4705350"/>
          <p14:tracePt t="41963" x="3270250" y="4705350"/>
          <p14:tracePt t="41981" x="3232150" y="4718050"/>
          <p14:tracePt t="41996" x="3181350" y="4724400"/>
          <p14:tracePt t="42013" x="3105150" y="4724400"/>
          <p14:tracePt t="42030" x="3003550" y="4724400"/>
          <p14:tracePt t="42030" x="2965450" y="4730750"/>
          <p14:tracePt t="42047" x="2876550" y="4743450"/>
          <p14:tracePt t="42063" x="2819400" y="4743450"/>
          <p14:tracePt t="42080" x="2794000" y="4749800"/>
          <p14:tracePt t="42096" x="2781300" y="4756150"/>
          <p14:tracePt t="42114" x="2774950" y="4756150"/>
          <p14:tracePt t="42130" x="2768600" y="4756150"/>
          <p14:tracePt t="42146" x="2736850" y="4762500"/>
          <p14:tracePt t="42163" x="2667000" y="4762500"/>
          <p14:tracePt t="42181" x="2578100" y="4762500"/>
          <p14:tracePt t="42196" x="2489200" y="4762500"/>
          <p14:tracePt t="42213" x="2438400" y="4762500"/>
          <p14:tracePt t="42215" x="2425700" y="4762500"/>
          <p14:tracePt t="42230" x="2413000" y="4762500"/>
          <p14:tracePt t="42248" x="2381250" y="4762500"/>
          <p14:tracePt t="42263" x="2349500" y="4762500"/>
          <p14:tracePt t="42280" x="2317750" y="4762500"/>
          <p14:tracePt t="42297" x="2260600" y="4762500"/>
          <p14:tracePt t="42314" x="2235200" y="4762500"/>
          <p14:tracePt t="42330" x="2216150" y="4762500"/>
          <p14:tracePt t="42495" x="2209800" y="4762500"/>
          <p14:tracePt t="42503" x="2203450" y="4762500"/>
          <p14:tracePt t="42513" x="2197100" y="4762500"/>
          <p14:tracePt t="42530" x="2165350" y="4762500"/>
          <p14:tracePt t="42547" x="2139950" y="4762500"/>
          <p14:tracePt t="42564" x="2120900" y="4762500"/>
          <p14:tracePt t="42580" x="2101850" y="4762500"/>
          <p14:tracePt t="42599" x="2095500" y="4762500"/>
          <p14:tracePt t="42614" x="2089150" y="4762500"/>
          <p14:tracePt t="42631" x="2057400" y="4762500"/>
          <p14:tracePt t="42647" x="2038350" y="4762500"/>
          <p14:tracePt t="42664" x="2032000" y="4762500"/>
          <p14:tracePt t="42680" x="2025650" y="4762500"/>
          <p14:tracePt t="42743" x="2019300" y="4756150"/>
          <p14:tracePt t="42751" x="2012950" y="4756150"/>
          <p14:tracePt t="42764" x="2006600" y="4749800"/>
          <p14:tracePt t="42780" x="1993900" y="4749800"/>
          <p14:tracePt t="42797" x="1974850" y="4743450"/>
          <p14:tracePt t="42814" x="1949450" y="4730750"/>
          <p14:tracePt t="42831" x="1866900" y="4699000"/>
          <p14:tracePt t="42847" x="1790700" y="4667250"/>
          <p14:tracePt t="42864" x="1733550" y="4641850"/>
          <p14:tracePt t="42881" x="1670050" y="4616450"/>
          <p14:tracePt t="42898" x="1631950" y="4597400"/>
          <p14:tracePt t="42914" x="1587500" y="4565650"/>
          <p14:tracePt t="42930" x="1536700" y="4527550"/>
          <p14:tracePt t="42947" x="1460500" y="4483100"/>
          <p14:tracePt t="42965" x="1346200" y="4419600"/>
          <p14:tracePt t="42981" x="1250950" y="4362450"/>
          <p14:tracePt t="42997" x="1162050" y="4318000"/>
          <p14:tracePt t="43014" x="1098550" y="4267200"/>
          <p14:tracePt t="43015" x="1060450" y="4241800"/>
          <p14:tracePt t="43032" x="990600" y="4171950"/>
          <p14:tracePt t="43047" x="927100" y="4057650"/>
          <p14:tracePt t="43064" x="863600" y="3930650"/>
          <p14:tracePt t="43081" x="825500" y="3835400"/>
          <p14:tracePt t="43099" x="812800" y="3765550"/>
          <p14:tracePt t="43114" x="806450" y="3695700"/>
          <p14:tracePt t="43131" x="806450" y="3625850"/>
          <p14:tracePt t="43148" x="800100" y="3543300"/>
          <p14:tracePt t="43165" x="800100" y="3467100"/>
          <p14:tracePt t="43181" x="800100" y="3390900"/>
          <p14:tracePt t="43197" x="825500" y="3321050"/>
          <p14:tracePt t="43214" x="869950" y="3251200"/>
          <p14:tracePt t="43215" x="908050" y="3213100"/>
          <p14:tracePt t="43232" x="971550" y="3155950"/>
          <p14:tracePt t="43247" x="1041400" y="3105150"/>
          <p14:tracePt t="43264" x="1111250" y="3067050"/>
          <p14:tracePt t="43281" x="1200150" y="3041650"/>
          <p14:tracePt t="43298" x="1308100" y="3016250"/>
          <p14:tracePt t="43314" x="1447800" y="2997200"/>
          <p14:tracePt t="43331" x="1606550" y="2997200"/>
          <p14:tracePt t="43348" x="1758950" y="2997200"/>
          <p14:tracePt t="43366" x="1936750" y="2997200"/>
          <p14:tracePt t="43381" x="2152650" y="2997200"/>
          <p14:tracePt t="43398" x="2393950" y="3003550"/>
          <p14:tracePt t="43414" x="2622550" y="3028950"/>
          <p14:tracePt t="43416" x="2705100" y="3048000"/>
          <p14:tracePt t="43432" x="2800350" y="3079750"/>
          <p14:tracePt t="43448" x="2838450" y="3098800"/>
          <p14:tracePt t="43464" x="2857500" y="3117850"/>
          <p14:tracePt t="43481" x="2889250" y="3168650"/>
          <p14:tracePt t="43498" x="2914650" y="3232150"/>
          <p14:tracePt t="43514" x="2946400" y="3308350"/>
          <p14:tracePt t="43531" x="2971800" y="3384550"/>
          <p14:tracePt t="43548" x="2997200" y="3460750"/>
          <p14:tracePt t="43565" x="3003550" y="3543300"/>
          <p14:tracePt t="43582" x="3003550" y="3625850"/>
          <p14:tracePt t="43598" x="3016250" y="3721100"/>
          <p14:tracePt t="43614" x="3028950" y="3848100"/>
          <p14:tracePt t="43615" x="3028950" y="3905250"/>
          <p14:tracePt t="43632" x="3028950" y="4025900"/>
          <p14:tracePt t="43648" x="3028950" y="4127500"/>
          <p14:tracePt t="43665" x="3028950" y="4197350"/>
          <p14:tracePt t="43682" x="3022600" y="4267200"/>
          <p14:tracePt t="43699" x="3009900" y="4343400"/>
          <p14:tracePt t="43715" x="2971800" y="4406900"/>
          <p14:tracePt t="43731" x="2940050" y="4464050"/>
          <p14:tracePt t="43748" x="2908300" y="4521200"/>
          <p14:tracePt t="43766" x="2857500" y="4578350"/>
          <p14:tracePt t="43781" x="2832100" y="4610100"/>
          <p14:tracePt t="43798" x="2800350" y="4635500"/>
          <p14:tracePt t="43815" x="2724150" y="4667250"/>
          <p14:tracePt t="43832" x="2679700" y="4673600"/>
          <p14:tracePt t="43848" x="2635250" y="4692650"/>
          <p14:tracePt t="43865" x="2597150" y="4705350"/>
          <p14:tracePt t="43881" x="2565400" y="4711700"/>
          <p14:tracePt t="43899" x="2533650" y="4718050"/>
          <p14:tracePt t="43915" x="2495550" y="4718050"/>
          <p14:tracePt t="43932" x="2451100" y="4718050"/>
          <p14:tracePt t="43948" x="2400300" y="4718050"/>
          <p14:tracePt t="43966" x="2355850" y="4718050"/>
          <p14:tracePt t="43981" x="2317750" y="4718050"/>
          <p14:tracePt t="43998" x="2273300" y="4718050"/>
          <p14:tracePt t="44015" x="2203450" y="4718050"/>
          <p14:tracePt t="44032" x="2146300" y="4718050"/>
          <p14:tracePt t="44048" x="2076450" y="4711700"/>
          <p14:tracePt t="44065" x="2006600" y="4705350"/>
          <p14:tracePt t="44082" x="1949450" y="4692650"/>
          <p14:tracePt t="44100" x="1911350" y="4686300"/>
          <p14:tracePt t="44115" x="1860550" y="4660900"/>
          <p14:tracePt t="44132" x="1797050" y="4629150"/>
          <p14:tracePt t="44148" x="1720850" y="4591050"/>
          <p14:tracePt t="44166" x="1663700" y="4552950"/>
          <p14:tracePt t="44182" x="1606550" y="4508500"/>
          <p14:tracePt t="44198" x="1555750" y="4470400"/>
          <p14:tracePt t="44199" x="1536700" y="4445000"/>
          <p14:tracePt t="44215" x="1504950" y="4394200"/>
          <p14:tracePt t="44232" x="1473200" y="4330700"/>
          <p14:tracePt t="44248" x="1428750" y="4254500"/>
          <p14:tracePt t="44265" x="1403350" y="4165600"/>
          <p14:tracePt t="44282" x="1384300" y="4070350"/>
          <p14:tracePt t="44299" x="1365250" y="3949700"/>
          <p14:tracePt t="44315" x="1365250" y="3829050"/>
          <p14:tracePt t="44332" x="1365250" y="3721100"/>
          <p14:tracePt t="44348" x="1365250" y="3619500"/>
          <p14:tracePt t="44366" x="1384300" y="3498850"/>
          <p14:tracePt t="44367" x="1403350" y="3448050"/>
          <p14:tracePt t="44382" x="1422400" y="3390900"/>
          <p14:tracePt t="44399" x="1479550" y="3276600"/>
          <p14:tracePt t="44400" x="1517650" y="3225800"/>
          <p14:tracePt t="44415" x="1593850" y="3155950"/>
          <p14:tracePt t="44433" x="1733550" y="3105150"/>
          <p14:tracePt t="44449" x="2000250" y="3073400"/>
          <p14:tracePt t="44465" x="2343150" y="3073400"/>
          <p14:tracePt t="44482" x="2571750" y="3073400"/>
          <p14:tracePt t="44500" x="2787650" y="3136900"/>
          <p14:tracePt t="44515" x="2882900" y="3200400"/>
          <p14:tracePt t="44532" x="2959100" y="3289300"/>
          <p14:tracePt t="44549" x="3022600" y="3397250"/>
          <p14:tracePt t="44566" x="3086100" y="3524250"/>
          <p14:tracePt t="44567" x="3117850" y="3587750"/>
          <p14:tracePt t="44582" x="3136900" y="3644900"/>
          <p14:tracePt t="44599" x="3187700" y="3816350"/>
          <p14:tracePt t="44616" x="3200400" y="3917950"/>
          <p14:tracePt t="44633" x="3219450" y="4019550"/>
          <p14:tracePt t="44649" x="3219450" y="4089400"/>
          <p14:tracePt t="44665" x="3225800" y="4171950"/>
          <p14:tracePt t="44682" x="3225800" y="4235450"/>
          <p14:tracePt t="44700" x="3225800" y="4305300"/>
          <p14:tracePt t="44716" x="3225800" y="4375150"/>
          <p14:tracePt t="44732" x="3187700" y="4464050"/>
          <p14:tracePt t="44749" x="3155950" y="4540250"/>
          <p14:tracePt t="44766" x="3111500" y="4603750"/>
          <p14:tracePt t="44767" x="3098800" y="4622800"/>
          <p14:tracePt t="44782" x="3086100" y="4635500"/>
          <p14:tracePt t="44799" x="3079750" y="4641850"/>
          <p14:tracePt t="44888" x="3073400" y="4648200"/>
          <p14:tracePt t="44895" x="3073400" y="4654550"/>
          <p14:tracePt t="44903" x="3067050" y="4654550"/>
          <p14:tracePt t="44916" x="3067050" y="4660900"/>
          <p14:tracePt t="44933" x="3060700" y="4667250"/>
          <p14:tracePt t="44949" x="3054350" y="4673600"/>
          <p14:tracePt t="44967" x="3028950" y="4686300"/>
          <p14:tracePt t="44967" x="3016250" y="4692650"/>
          <p14:tracePt t="44983" x="3003550" y="4692650"/>
          <p14:tracePt t="44999" x="2940050" y="4711700"/>
          <p14:tracePt t="45016" x="2895600" y="4711700"/>
          <p14:tracePt t="45033" x="2863850" y="4718050"/>
          <p14:tracePt t="45049" x="2832100" y="4724400"/>
          <p14:tracePt t="45066" x="2806700" y="4724400"/>
          <p14:tracePt t="45083" x="2787650" y="4724400"/>
          <p14:tracePt t="45100" x="2755900" y="4724400"/>
          <p14:tracePt t="45116" x="2711450" y="4699000"/>
          <p14:tracePt t="45133" x="2641600" y="4673600"/>
          <p14:tracePt t="45149" x="2603500" y="4654550"/>
          <p14:tracePt t="45167" x="2546350" y="4635500"/>
          <p14:tracePt t="45183" x="2540000" y="4635500"/>
          <p14:tracePt t="45199" x="2508250" y="4622800"/>
          <p14:tracePt t="45216" x="2482850" y="4603750"/>
          <p14:tracePt t="45234" x="2451100" y="4584700"/>
          <p14:tracePt t="45249" x="2425700" y="4559300"/>
          <p14:tracePt t="45266" x="2425700" y="4552950"/>
          <p14:tracePt t="45283" x="2413000" y="4540250"/>
          <p14:tracePt t="45300" x="2400300" y="4508500"/>
          <p14:tracePt t="45316" x="2381250" y="4445000"/>
          <p14:tracePt t="45333" x="2374900" y="4362450"/>
          <p14:tracePt t="45350" x="2368550" y="4254500"/>
          <p14:tracePt t="45368" x="2368550" y="4064000"/>
          <p14:tracePt t="45383" x="2368550" y="3956050"/>
          <p14:tracePt t="45400" x="2368550" y="3848100"/>
          <p14:tracePt t="45416" x="2406650" y="3740150"/>
          <p14:tracePt t="45434" x="2438400" y="3644900"/>
          <p14:tracePt t="45450" x="2495550" y="3556000"/>
          <p14:tracePt t="45466" x="2565400" y="3498850"/>
          <p14:tracePt t="45483" x="2673350" y="3435350"/>
          <p14:tracePt t="45500" x="2813050" y="3397250"/>
          <p14:tracePt t="45516" x="2978150" y="3390900"/>
          <p14:tracePt t="45533" x="3092450" y="3390900"/>
          <p14:tracePt t="45550" x="3187700" y="3435350"/>
          <p14:tracePt t="45567" x="3327400" y="3562350"/>
          <p14:tracePt t="45583" x="3384550" y="3651250"/>
          <p14:tracePt t="45600" x="3416300" y="3727450"/>
          <p14:tracePt t="45616" x="3441700" y="3797300"/>
          <p14:tracePt t="45634" x="3454400" y="3841750"/>
          <p14:tracePt t="45650" x="3454400" y="3886200"/>
          <p14:tracePt t="45666" x="3467100" y="3937000"/>
          <p14:tracePt t="45683" x="3473450" y="3975100"/>
          <p14:tracePt t="45701" x="3479800" y="4006850"/>
          <p14:tracePt t="45717" x="3505200" y="4057650"/>
          <p14:tracePt t="45733" x="3562350" y="4127500"/>
          <p14:tracePt t="45750" x="3670300" y="4203700"/>
          <p14:tracePt t="45768" x="4064000" y="4311650"/>
          <p14:tracePt t="45783" x="4533900" y="4375150"/>
          <p14:tracePt t="45800" x="5207000" y="4470400"/>
          <p14:tracePt t="45817" x="5924550" y="4559300"/>
          <p14:tracePt t="45834" x="6451600" y="4610100"/>
          <p14:tracePt t="45850" x="6680200" y="4629150"/>
          <p14:tracePt t="45867" x="6756400" y="4648200"/>
          <p14:tracePt t="45883" x="6788150" y="4667250"/>
          <p14:tracePt t="45901" x="6819900" y="4679950"/>
          <p14:tracePt t="45917" x="6896100" y="4692650"/>
          <p14:tracePt t="45933" x="7004050" y="4705350"/>
          <p14:tracePt t="45950" x="7099300" y="4718050"/>
          <p14:tracePt t="45951" x="7137400" y="4724400"/>
          <p14:tracePt t="45968" x="7188200" y="4730750"/>
          <p14:tracePt t="45983" x="7277100" y="4749800"/>
          <p14:tracePt t="46000" x="7410450" y="4787900"/>
          <p14:tracePt t="46017" x="7562850" y="4813300"/>
          <p14:tracePt t="46034" x="7683500" y="4832350"/>
          <p14:tracePt t="46050" x="7721600" y="4838700"/>
          <p14:tracePt t="46111" x="7721600" y="4845050"/>
          <p14:tracePt t="46119" x="7721600" y="4851400"/>
          <p14:tracePt t="46127" x="7708900" y="4857750"/>
          <p14:tracePt t="46136" x="7696200" y="4870450"/>
          <p14:tracePt t="46150" x="7689850" y="4876800"/>
          <p14:tracePt t="46167" x="7639050" y="4895850"/>
          <p14:tracePt t="46184" x="7588250" y="4921250"/>
          <p14:tracePt t="46200" x="7543800" y="4933950"/>
          <p14:tracePt t="46217" x="7493000" y="4940300"/>
          <p14:tracePt t="46234" x="7410450" y="4940300"/>
          <p14:tracePt t="46251" x="7315200" y="4940300"/>
          <p14:tracePt t="46267" x="7213600" y="4940300"/>
          <p14:tracePt t="46284" x="7112000" y="4940300"/>
          <p14:tracePt t="46300" x="7016750" y="4940300"/>
          <p14:tracePt t="46318" x="6934200" y="4927600"/>
          <p14:tracePt t="46334" x="6870700" y="4883150"/>
          <p14:tracePt t="46350" x="6800850" y="4806950"/>
          <p14:tracePt t="46352" x="6769100" y="4768850"/>
          <p14:tracePt t="46367" x="6692900" y="4673600"/>
          <p14:tracePt t="46385" x="6635750" y="4591050"/>
          <p14:tracePt t="46400" x="6591300" y="4508500"/>
          <p14:tracePt t="46417" x="6546850" y="4413250"/>
          <p14:tracePt t="46434" x="6515100" y="4286250"/>
          <p14:tracePt t="46452" x="6483350" y="4133850"/>
          <p14:tracePt t="46467" x="6464300" y="3994150"/>
          <p14:tracePt t="46484" x="6457950" y="3879850"/>
          <p14:tracePt t="46501" x="6457950" y="3746500"/>
          <p14:tracePt t="46518" x="6496050" y="3606800"/>
          <p14:tracePt t="46519" x="6527800" y="3524250"/>
          <p14:tracePt t="46534" x="6559550" y="3435350"/>
          <p14:tracePt t="46551" x="6642100" y="3295650"/>
          <p14:tracePt t="46552" x="6699250" y="3244850"/>
          <p14:tracePt t="46567" x="6832600" y="3175000"/>
          <p14:tracePt t="46585" x="6985000" y="3143250"/>
          <p14:tracePt t="46601" x="7169150" y="3136900"/>
          <p14:tracePt t="46617" x="7366000" y="3136900"/>
          <p14:tracePt t="46634" x="7550150" y="3136900"/>
          <p14:tracePt t="46651" x="7696200" y="3168650"/>
          <p14:tracePt t="46667" x="7810500" y="3257550"/>
          <p14:tracePt t="46684" x="7880350" y="3371850"/>
          <p14:tracePt t="46701" x="7937500" y="3549650"/>
          <p14:tracePt t="46718" x="7981950" y="3784600"/>
          <p14:tracePt t="46734" x="7981950" y="3924300"/>
          <p14:tracePt t="46751" x="7981950" y="4044950"/>
          <p14:tracePt t="46752" x="7981950" y="4102100"/>
          <p14:tracePt t="46767" x="7931150" y="4248150"/>
          <p14:tracePt t="46785" x="7842250" y="4387850"/>
          <p14:tracePt t="46801" x="7727950" y="4514850"/>
          <p14:tracePt t="46818" x="7600950" y="4597400"/>
          <p14:tracePt t="46834" x="7448550" y="4654550"/>
          <p14:tracePt t="46851" x="7258050" y="4699000"/>
          <p14:tracePt t="46868" x="6972300" y="4737100"/>
          <p14:tracePt t="46884" x="6597650" y="4768850"/>
          <p14:tracePt t="46901" x="6089650" y="4768850"/>
          <p14:tracePt t="46919" x="5626100" y="4768850"/>
          <p14:tracePt t="46919" x="5441950" y="4768850"/>
          <p14:tracePt t="46934" x="5302250" y="4768850"/>
          <p14:tracePt t="46951" x="5162550" y="4768850"/>
          <p14:tracePt t="46951" x="5111750" y="4768850"/>
          <p14:tracePt t="46968" x="5080000" y="4768850"/>
          <p14:tracePt t="46985" x="5060950" y="4768850"/>
          <p14:tracePt t="47001" x="5048250" y="4768850"/>
          <p14:tracePt t="47018" x="5029200" y="4762500"/>
          <p14:tracePt t="47034" x="4978400" y="4749800"/>
          <p14:tracePt t="47052" x="4946650" y="4749800"/>
          <p14:tracePt t="47068" x="4927600" y="4743450"/>
          <p14:tracePt t="47085" x="4921250" y="4743450"/>
          <p14:tracePt t="47120" x="4914900" y="4743450"/>
          <p14:tracePt t="47128" x="4908550" y="4737100"/>
          <p14:tracePt t="47136" x="4895850" y="4730750"/>
          <p14:tracePt t="47151" x="4889500" y="4730750"/>
          <p14:tracePt t="47168" x="4883150" y="4730750"/>
          <p14:tracePt t="47216" x="4876800" y="4724400"/>
          <p14:tracePt t="47232" x="4870450" y="4724400"/>
          <p14:tracePt t="47248" x="4870450" y="4718050"/>
          <p14:tracePt t="47864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6967" t="21602" r="23910" b="51675"/>
          <a:stretch/>
        </p:blipFill>
        <p:spPr>
          <a:xfrm>
            <a:off x="165370" y="1692614"/>
            <a:ext cx="5833354" cy="25475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5838" y="622570"/>
            <a:ext cx="35686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생성된 파일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t1.py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를 연다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2614"/>
            <a:ext cx="5781675" cy="39268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5243" y="4759287"/>
            <a:ext cx="124585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Open…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82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66" y="2514599"/>
            <a:ext cx="4207370" cy="20379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098" y="2514600"/>
            <a:ext cx="7471655" cy="1994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4596" y="593387"/>
            <a:ext cx="720742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t1.py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를 불어 온 후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, F5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를 눌러 프로그램을 수행한다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15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7077" y="485192"/>
            <a:ext cx="4596130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smtClean="0">
                <a:latin typeface="Arial" panose="020B0604020202020204" pitchFamily="34" charset="0"/>
                <a:ea typeface="맑은 고딕" panose="020B0503020000020004" pitchFamily="50" charset="-127"/>
              </a:rPr>
              <a:t>파이썬을 배우는 이유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7166" y="1726163"/>
            <a:ext cx="8935459" cy="39703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컴퓨터를 동작시키는 언어를 배워서 컴퓨팅 사고력을 익힌다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   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절차적으로 진행하는 작업을 이해</a:t>
            </a:r>
            <a:endParaRPr lang="en-US" altLang="ko-KR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2.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컴퓨터가 할 수 있는 일과 할 수 없는 일을 알게된다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컴퓨터의 능력과 한계를 이해한다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646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00"/>
    </mc:Choice>
    <mc:Fallback xmlns="">
      <p:transition spd="slow" advTm="98000"/>
    </mc:Fallback>
  </mc:AlternateContent>
  <p:timing>
    <p:tnLst>
      <p:par>
        <p:cTn id="1" dur="indefinite" restart="never" nodeType="tmRoot"/>
      </p:par>
    </p:tnLst>
  </p:timing>
  <p:extLst>
    <p:ext uri="{3A86A75C-4F4B-4683-9AE1-C65F6400EC91}">
      <p14:laserTraceLst xmlns:p14="http://schemas.microsoft.com/office/powerpoint/2010/main">
        <p14:tracePtLst>
          <p14:tracePt t="34010" x="2686050" y="3708400"/>
          <p14:tracePt t="34034" x="2686050" y="3695700"/>
          <p14:tracePt t="34042" x="2673350" y="3663950"/>
          <p14:tracePt t="34050" x="2667000" y="3638550"/>
          <p14:tracePt t="34066" x="2654300" y="3619500"/>
          <p14:tracePt t="34146" x="2647950" y="3619500"/>
          <p14:tracePt t="34154" x="2641600" y="3619500"/>
          <p14:tracePt t="34166" x="2628900" y="3619500"/>
          <p14:tracePt t="34182" x="2597150" y="3600450"/>
          <p14:tracePt t="34199" x="2559050" y="3581400"/>
          <p14:tracePt t="34215" x="2540000" y="3562350"/>
          <p14:tracePt t="34242" x="2406650" y="3467100"/>
          <p14:tracePt t="34249" x="2374900" y="3448050"/>
          <p14:tracePt t="34266" x="2349500" y="3435350"/>
          <p14:tracePt t="34282" x="2336800" y="3435350"/>
          <p14:tracePt t="34300" x="2330450" y="3429000"/>
          <p14:tracePt t="34315" x="2324100" y="3429000"/>
          <p14:tracePt t="34475" x="2317750" y="3422650"/>
          <p14:tracePt t="34482" x="2336800" y="3416300"/>
          <p14:tracePt t="34490" x="2362200" y="3416300"/>
          <p14:tracePt t="34499" x="2425700" y="3416300"/>
          <p14:tracePt t="34515" x="2565400" y="3416300"/>
          <p14:tracePt t="34532" x="2806700" y="3416300"/>
          <p14:tracePt t="34550" x="3048000" y="3416300"/>
          <p14:tracePt t="34566" x="3232150" y="3416300"/>
          <p14:tracePt t="34582" x="3346450" y="3416300"/>
          <p14:tracePt t="34599" x="3390900" y="3416300"/>
          <p14:tracePt t="34616" x="3403600" y="3416300"/>
          <p14:tracePt t="34659" x="3416300" y="3409950"/>
          <p14:tracePt t="34666" x="3422650" y="3409950"/>
          <p14:tracePt t="34674" x="3435350" y="3409950"/>
          <p14:tracePt t="34683" x="3441700" y="3409950"/>
          <p14:tracePt t="34699" x="3486150" y="3409950"/>
          <p14:tracePt t="34716" x="3549650" y="3409950"/>
          <p14:tracePt t="34733" x="3638550" y="3409950"/>
          <p14:tracePt t="34750" x="3771900" y="3409950"/>
          <p14:tracePt t="34766" x="3917950" y="3409950"/>
          <p14:tracePt t="34782" x="4051300" y="3409950"/>
          <p14:tracePt t="34799" x="4133850" y="3409950"/>
          <p14:tracePt t="34817" x="4159250" y="3409950"/>
          <p14:tracePt t="34850" x="4171950" y="3409950"/>
          <p14:tracePt t="34859" x="4184650" y="3409950"/>
          <p14:tracePt t="34866" x="4216400" y="3409950"/>
          <p14:tracePt t="34883" x="4292600" y="3409950"/>
          <p14:tracePt t="34899" x="4381500" y="3409950"/>
          <p14:tracePt t="34916" x="4476750" y="3409950"/>
          <p14:tracePt t="34932" x="4578350" y="3409950"/>
          <p14:tracePt t="34950" x="4679950" y="3409950"/>
          <p14:tracePt t="34966" x="4806950" y="3409950"/>
          <p14:tracePt t="34983" x="4927600" y="3409950"/>
          <p14:tracePt t="35000" x="5029200" y="3409950"/>
          <p14:tracePt t="35017" x="5111750" y="3409950"/>
          <p14:tracePt t="35033" x="5156200" y="3409950"/>
          <p14:tracePt t="35034" x="5162550" y="3403600"/>
          <p14:tracePt t="35049" x="5181600" y="3403600"/>
          <p14:tracePt t="35066" x="5219700" y="3403600"/>
          <p14:tracePt t="35084" x="5283200" y="3403600"/>
          <p14:tracePt t="35099" x="5359400" y="3403600"/>
          <p14:tracePt t="35116" x="5416550" y="3403600"/>
          <p14:tracePt t="35133" x="5448300" y="3403600"/>
          <p14:tracePt t="35151" x="5454650" y="3403600"/>
          <p14:tracePt t="35370" x="5461000" y="3403600"/>
          <p14:tracePt t="35378" x="5473700" y="3403600"/>
          <p14:tracePt t="35386" x="5492750" y="3403600"/>
          <p14:tracePt t="35400" x="5505450" y="3403600"/>
          <p14:tracePt t="35416" x="5524500" y="3397250"/>
          <p14:tracePt t="35506" x="5530850" y="3397250"/>
          <p14:tracePt t="35514" x="5537200" y="3397250"/>
          <p14:tracePt t="35522" x="5556250" y="3397250"/>
          <p14:tracePt t="35533" x="5575300" y="3397250"/>
          <p14:tracePt t="35550" x="5632450" y="3397250"/>
          <p14:tracePt t="35566" x="5708650" y="3397250"/>
          <p14:tracePt t="35584" x="5816600" y="3397250"/>
          <p14:tracePt t="35600" x="5937250" y="3397250"/>
          <p14:tracePt t="35617" x="6083300" y="3397250"/>
          <p14:tracePt t="35633" x="6203950" y="3397250"/>
          <p14:tracePt t="35635" x="6242050" y="3397250"/>
          <p14:tracePt t="35651" x="6267450" y="3397250"/>
          <p14:tracePt t="35786" x="6273800" y="3397250"/>
          <p14:tracePt t="35803" x="6280150" y="3397250"/>
          <p14:tracePt t="35810" x="6286500" y="3397250"/>
          <p14:tracePt t="35818" x="6292850" y="3397250"/>
          <p14:tracePt t="35882" x="6305550" y="3397250"/>
          <p14:tracePt t="35890" x="6311900" y="3397250"/>
          <p14:tracePt t="35900" x="6330950" y="3397250"/>
          <p14:tracePt t="35917" x="6350000" y="3397250"/>
          <p14:tracePt t="37611" x="0" y="0"/>
        </p14:tracePtLst>
        <p14:tracePtLst>
          <p14:tracePt t="55404" x="2171700" y="4648200"/>
          <p14:tracePt t="55581" x="2165350" y="4648200"/>
          <p14:tracePt t="55588" x="2146300" y="4648200"/>
          <p14:tracePt t="55596" x="2133600" y="4648200"/>
          <p14:tracePt t="55604" x="2114550" y="4648200"/>
          <p14:tracePt t="55619" x="2082800" y="4648200"/>
          <p14:tracePt t="55635" x="2025650" y="4648200"/>
          <p14:tracePt t="55637" x="2000250" y="4648200"/>
          <p14:tracePt t="55654" x="1955800" y="4648200"/>
          <p14:tracePt t="55669" x="1930400" y="4648200"/>
          <p14:tracePt t="55725" x="1917700" y="4648200"/>
          <p14:tracePt t="55732" x="1911350" y="4641850"/>
          <p14:tracePt t="55741" x="1898650" y="4641850"/>
          <p14:tracePt t="55752" x="1892300" y="4641850"/>
          <p14:tracePt t="55769" x="1879600" y="4635500"/>
          <p14:tracePt t="55845" x="1866900" y="4635500"/>
          <p14:tracePt t="55852" x="1860550" y="4629150"/>
          <p14:tracePt t="55860" x="1847850" y="4622800"/>
          <p14:tracePt t="55869" x="1835150" y="4616450"/>
          <p14:tracePt t="55886" x="1822450" y="4610100"/>
          <p14:tracePt t="56909" x="1822450" y="4603750"/>
          <p14:tracePt t="56916" x="1822450" y="4597400"/>
          <p14:tracePt t="56924" x="1866900" y="4597400"/>
          <p14:tracePt t="56937" x="1917700" y="4584700"/>
          <p14:tracePt t="56953" x="2051050" y="4584700"/>
          <p14:tracePt t="56970" x="2228850" y="4584700"/>
          <p14:tracePt t="56987" x="2368550" y="4584700"/>
          <p14:tracePt t="57003" x="2438400" y="4584700"/>
          <p14:tracePt t="57004" x="2457450" y="4584700"/>
          <p14:tracePt t="57020" x="2463800" y="4584700"/>
          <p14:tracePt t="57020" x="2470150" y="4584700"/>
          <p14:tracePt t="57037" x="2476500" y="4584700"/>
          <p14:tracePt t="57054" x="2482850" y="4584700"/>
          <p14:tracePt t="57116" x="2489200" y="4584700"/>
          <p14:tracePt t="57125" x="2514600" y="4584700"/>
          <p14:tracePt t="57138" x="2546350" y="4578350"/>
          <p14:tracePt t="57154" x="2609850" y="4572000"/>
          <p14:tracePt t="57170" x="2698750" y="4572000"/>
          <p14:tracePt t="57187" x="2806700" y="4572000"/>
          <p14:tracePt t="57205" x="2933700" y="4572000"/>
          <p14:tracePt t="57221" x="2971800" y="4572000"/>
          <p14:tracePt t="57237" x="2984500" y="4572000"/>
          <p14:tracePt t="57301" x="2990850" y="4572000"/>
          <p14:tracePt t="57309" x="2997200" y="4572000"/>
          <p14:tracePt t="57320" x="3009900" y="4565650"/>
          <p14:tracePt t="57337" x="3035300" y="4559300"/>
          <p14:tracePt t="57354" x="3079750" y="4552950"/>
          <p14:tracePt t="57372" x="3130550" y="4552950"/>
          <p14:tracePt t="57387" x="3194050" y="4540250"/>
          <p14:tracePt t="57404" x="3289300" y="4533900"/>
          <p14:tracePt t="57420" x="3321050" y="4533900"/>
          <p14:tracePt t="57438" x="3327400" y="4533900"/>
          <p14:tracePt t="57525" x="3333750" y="4533900"/>
          <p14:tracePt t="57541" x="3346450" y="4533900"/>
          <p14:tracePt t="57548" x="3352800" y="4533900"/>
          <p14:tracePt t="57557" x="3365500" y="4533900"/>
          <p14:tracePt t="57571" x="3378200" y="4533900"/>
          <p14:tracePt t="57587" x="3403600" y="4527550"/>
          <p14:tracePt t="57588" x="3416300" y="4527550"/>
          <p14:tracePt t="57605" x="3448050" y="4521200"/>
          <p14:tracePt t="57621" x="3479800" y="4521200"/>
          <p14:tracePt t="57637" x="3511550" y="4521200"/>
          <p14:tracePt t="57654" x="3543300" y="4521200"/>
          <p14:tracePt t="57671" x="3549650" y="4521200"/>
          <p14:tracePt t="57687" x="3556000" y="4521200"/>
          <p14:tracePt t="57717" x="3562350" y="4521200"/>
          <p14:tracePt t="57733" x="3575050" y="4521200"/>
          <p14:tracePt t="57740" x="3581400" y="4521200"/>
          <p14:tracePt t="57754" x="3594100" y="4521200"/>
          <p14:tracePt t="57771" x="3619500" y="4521200"/>
          <p14:tracePt t="57787" x="3632200" y="4521200"/>
          <p14:tracePt t="57805" x="3644900" y="4521200"/>
          <p14:tracePt t="57821" x="3670300" y="4521200"/>
          <p14:tracePt t="57837" x="3702050" y="4521200"/>
          <p14:tracePt t="57854" x="3752850" y="4521200"/>
          <p14:tracePt t="57872" x="3784600" y="4521200"/>
          <p14:tracePt t="57887" x="3803650" y="4521200"/>
          <p14:tracePt t="57909" x="3810000" y="4521200"/>
          <p14:tracePt t="57965" x="3816350" y="4514850"/>
          <p14:tracePt t="57972" x="3822700" y="4514850"/>
          <p14:tracePt t="57989" x="3829050" y="4514850"/>
          <p14:tracePt t="58005" x="3835400" y="4514850"/>
          <p14:tracePt t="58012" x="3841750" y="4514850"/>
          <p14:tracePt t="58021" x="3854450" y="4514850"/>
          <p14:tracePt t="58039" x="3892550" y="4514850"/>
          <p14:tracePt t="58054" x="3924300" y="4514850"/>
          <p14:tracePt t="58071" x="3956050" y="4514850"/>
          <p14:tracePt t="58088" x="3975100" y="4514850"/>
          <p14:tracePt t="58141" x="3987800" y="4508500"/>
          <p14:tracePt t="58149" x="4000500" y="4508500"/>
          <p14:tracePt t="58156" x="4013200" y="4508500"/>
          <p14:tracePt t="58172" x="4038600" y="4508500"/>
          <p14:tracePt t="58172" x="4070350" y="4508500"/>
          <p14:tracePt t="58188" x="4095750" y="4508500"/>
          <p14:tracePt t="58205" x="4171950" y="4495800"/>
          <p14:tracePt t="58221" x="4222750" y="4489450"/>
          <p14:tracePt t="58239" x="4267200" y="4489450"/>
          <p14:tracePt t="58255" x="4330700" y="4489450"/>
          <p14:tracePt t="58271" x="4387850" y="4489450"/>
          <p14:tracePt t="58288" x="4438650" y="4489450"/>
          <p14:tracePt t="58305" x="4489450" y="4483100"/>
          <p14:tracePt t="58321" x="4527550" y="4476750"/>
          <p14:tracePt t="58338" x="4552950" y="4470400"/>
          <p14:tracePt t="58355" x="4565650" y="4470400"/>
          <p14:tracePt t="58373" x="4572000" y="4470400"/>
          <p14:tracePt t="58485" x="4578350" y="4470400"/>
          <p14:tracePt t="58493" x="4591050" y="4470400"/>
          <p14:tracePt t="58505" x="4610100" y="4470400"/>
          <p14:tracePt t="58522" x="4660900" y="4470400"/>
          <p14:tracePt t="58538" x="4756150" y="4470400"/>
          <p14:tracePt t="58556" x="4870450" y="4470400"/>
          <p14:tracePt t="58572" x="4978400" y="4470400"/>
          <p14:tracePt t="58589" x="5060950" y="4470400"/>
          <p14:tracePt t="58605" x="5067300" y="4470400"/>
          <p14:tracePt t="58709" x="5073650" y="4470400"/>
          <p14:tracePt t="58716" x="5092700" y="4470400"/>
          <p14:tracePt t="58733" x="5105400" y="4470400"/>
          <p14:tracePt t="58741" x="5118100" y="4470400"/>
          <p14:tracePt t="58755" x="5130800" y="4470400"/>
          <p14:tracePt t="58772" x="5168900" y="4470400"/>
          <p14:tracePt t="58773" x="5187950" y="4470400"/>
          <p14:tracePt t="58789" x="5232400" y="4470400"/>
          <p14:tracePt t="58805" x="5257800" y="4476750"/>
          <p14:tracePt t="58822" x="5270500" y="4476750"/>
          <p14:tracePt t="58981" x="5283200" y="4476750"/>
          <p14:tracePt t="58988" x="5308600" y="4483100"/>
          <p14:tracePt t="58997" x="5340350" y="4483100"/>
          <p14:tracePt t="59005" x="5384800" y="4483100"/>
          <p14:tracePt t="59022" x="5467350" y="4483100"/>
          <p14:tracePt t="59039" x="5511800" y="4483100"/>
          <p14:tracePt t="59056" x="5530850" y="4483100"/>
          <p14:tracePt t="59072" x="5543550" y="4483100"/>
          <p14:tracePt t="59089" x="5556250" y="4483100"/>
          <p14:tracePt t="59105" x="5588000" y="4483100"/>
          <p14:tracePt t="59123" x="5607050" y="4489450"/>
          <p14:tracePt t="59139" x="5619750" y="4495800"/>
          <p14:tracePt t="59155" x="5626100" y="4495800"/>
          <p14:tracePt t="59189" x="5632450" y="4495800"/>
          <p14:tracePt t="59197" x="5657850" y="4495800"/>
          <p14:tracePt t="59205" x="5683250" y="4495800"/>
          <p14:tracePt t="59222" x="5765800" y="4502150"/>
          <p14:tracePt t="59239" x="5835650" y="4521200"/>
          <p14:tracePt t="59257" x="5886450" y="4521200"/>
          <p14:tracePt t="59309" x="5892800" y="4521200"/>
          <p14:tracePt t="59317" x="5899150" y="4521200"/>
          <p14:tracePt t="59324" x="5911850" y="4521200"/>
          <p14:tracePt t="59339" x="5930900" y="4521200"/>
          <p14:tracePt t="59356" x="5981700" y="4521200"/>
          <p14:tracePt t="59372" x="6007100" y="4521200"/>
          <p14:tracePt t="59413" x="6019800" y="4521200"/>
          <p14:tracePt t="59421" x="6038850" y="4521200"/>
          <p14:tracePt t="59429" x="6070600" y="4521200"/>
          <p14:tracePt t="59439" x="6096000" y="4521200"/>
          <p14:tracePt t="59457" x="6178550" y="4527550"/>
          <p14:tracePt t="59472" x="6229350" y="4527550"/>
          <p14:tracePt t="59489" x="6242050" y="4527550"/>
          <p14:tracePt t="59506" x="6248400" y="4527550"/>
          <p14:tracePt t="59565" x="6254750" y="4527550"/>
          <p14:tracePt t="59685" x="6261100" y="4527550"/>
          <p14:tracePt t="59692" x="6273800" y="4527550"/>
          <p14:tracePt t="59706" x="6324600" y="4527550"/>
          <p14:tracePt t="59723" x="6477000" y="4527550"/>
          <p14:tracePt t="59739" x="6731000" y="4527550"/>
          <p14:tracePt t="59757" x="7194550" y="4527550"/>
          <p14:tracePt t="59773" x="7378700" y="4527550"/>
          <p14:tracePt t="59789" x="7442200" y="4527550"/>
          <p14:tracePt t="60341" x="7467600" y="4527550"/>
          <p14:tracePt t="60349" x="7537450" y="4527550"/>
          <p14:tracePt t="60357" x="7620000" y="4527550"/>
          <p14:tracePt t="60373" x="7829550" y="4527550"/>
          <p14:tracePt t="60390" x="8007350" y="4527550"/>
          <p14:tracePt t="60407" x="8083550" y="4527550"/>
          <p14:tracePt t="60424" x="8096250" y="4527550"/>
          <p14:tracePt t="60469" x="8102600" y="4527550"/>
          <p14:tracePt t="60477" x="8108950" y="4527550"/>
          <p14:tracePt t="60491" x="8115300" y="4527550"/>
          <p14:tracePt t="60725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7078" y="830424"/>
            <a:ext cx="1585690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[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연습문제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2768" y="1278294"/>
            <a:ext cx="7433445" cy="34163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직사각형의 면적 구하기</a:t>
            </a:r>
            <a:endParaRPr lang="en-US" altLang="ko-KR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가로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세로를 각각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a, b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라고 하고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면적을 구해 본다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와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에 값을 부여하여 구한다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파일로 저장한 후 다시 열어서 파일을 확인해 본다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파일을 수행해 본다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39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00"/>
    </mc:Choice>
    <mc:Fallback xmlns="">
      <p:transition spd="slow" advTm="41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38185" y="1527718"/>
            <a:ext cx="2662908" cy="34163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변수에 값 저장</a:t>
            </a:r>
            <a:endParaRPr lang="en-US" altLang="ko-KR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입력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출력</a:t>
            </a:r>
            <a:endParaRPr lang="en-US" altLang="ko-KR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조건부 수행</a:t>
            </a:r>
            <a:endParaRPr lang="en-US" altLang="ko-KR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반복</a:t>
            </a:r>
            <a:endParaRPr lang="en-US" altLang="ko-KR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리스트</a:t>
            </a:r>
            <a:endParaRPr lang="en-US" altLang="ko-KR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함수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1824" y="680224"/>
            <a:ext cx="262924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Python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공부 내용</a:t>
            </a:r>
          </a:p>
        </p:txBody>
      </p:sp>
    </p:spTree>
    <p:extLst>
      <p:ext uri="{BB962C8B-B14F-4D97-AF65-F5344CB8AC3E}">
        <p14:creationId xmlns:p14="http://schemas.microsoft.com/office/powerpoint/2010/main" val="721620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54227" y="1288973"/>
            <a:ext cx="254268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1.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변수에 값 저장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32415" y="4995949"/>
            <a:ext cx="4482317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변수명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=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저장할 값 또는 </a:t>
            </a: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변수명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415" y="2184022"/>
            <a:ext cx="3499087" cy="18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57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450554" y="900276"/>
            <a:ext cx="3703337" cy="34163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b=2.3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c="school"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d=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'day‘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e=[1,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“bus”,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5.9]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f=a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print(b)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print(d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print(e)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print(f)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877121" y="900276"/>
            <a:ext cx="3650227" cy="203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2.3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school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‘bus’, 5.9]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624" y="91718"/>
            <a:ext cx="4833374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Arial" panose="020B0604020202020204" pitchFamily="34" charset="0"/>
              </a:rPr>
              <a:t>프로그램 </a:t>
            </a:r>
            <a:r>
              <a:rPr lang="ko-KR" altLang="en-US" sz="2400" dirty="0">
                <a:latin typeface="Arial" panose="020B0604020202020204" pitchFamily="34" charset="0"/>
              </a:rPr>
              <a:t>내부에서 </a:t>
            </a:r>
            <a:r>
              <a:rPr lang="ko-KR" altLang="en-US" sz="2400" dirty="0" smtClean="0">
                <a:latin typeface="Arial" panose="020B0604020202020204" pitchFamily="34" charset="0"/>
              </a:rPr>
              <a:t>변수에 값 </a:t>
            </a:r>
            <a:r>
              <a:rPr lang="ko-KR" altLang="en-US" sz="2400" dirty="0">
                <a:latin typeface="Arial" panose="020B0604020202020204" pitchFamily="34" charset="0"/>
              </a:rPr>
              <a:t>지장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50556" y="4917149"/>
            <a:ext cx="2780482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a=1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b=2.3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print(a+1)</a:t>
            </a:r>
          </a:p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print(a+b)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77122" y="4917149"/>
            <a:ext cx="3650227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3.3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2026" y="4270817"/>
            <a:ext cx="596509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변수가 갖고 있는 값은 연산에 사용 가능</a:t>
            </a:r>
          </a:p>
        </p:txBody>
      </p:sp>
    </p:spTree>
    <p:extLst>
      <p:ext uri="{BB962C8B-B14F-4D97-AF65-F5344CB8AC3E}">
        <p14:creationId xmlns:p14="http://schemas.microsoft.com/office/powerpoint/2010/main" val="406531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1879" y="406400"/>
            <a:ext cx="10281920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identifier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구성 방법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변수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(variable)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이름 이나 함수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(function)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이름을 </a:t>
            </a:r>
            <a:r>
              <a:rPr lang="en-US" altLang="ko-KR" sz="2400" dirty="0" smtClean="0">
                <a:latin typeface="Arial" panose="020B0604020202020204" pitchFamily="34" charset="0"/>
              </a:rPr>
              <a:t>identifier</a:t>
            </a:r>
            <a:r>
              <a:rPr lang="ko-KR" altLang="en-US" sz="2400" dirty="0" smtClean="0">
                <a:latin typeface="Arial" panose="020B0604020202020204" pitchFamily="34" charset="0"/>
              </a:rPr>
              <a:t>라고 한다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알파벳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a-z, A-Z, _ (</a:t>
            </a:r>
            <a:r>
              <a:rPr lang="en-US" altLang="ko-KR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underbar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, underscore)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로 시작한다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Arial" panose="020B0604020202020204" pitchFamily="34" charset="0"/>
              </a:rPr>
              <a:t>이후에는 </a:t>
            </a:r>
            <a:r>
              <a:rPr lang="ko-KR" altLang="en-US" sz="2400" dirty="0" smtClean="0">
                <a:latin typeface="Arial" panose="020B0604020202020204" pitchFamily="34" charset="0"/>
              </a:rPr>
              <a:t>복수개의 알파벳</a:t>
            </a:r>
            <a:r>
              <a:rPr lang="en-US" altLang="ko-KR" sz="2400" dirty="0" smtClean="0">
                <a:latin typeface="Arial" panose="020B0604020202020204" pitchFamily="34" charset="0"/>
              </a:rPr>
              <a:t> </a:t>
            </a:r>
            <a:r>
              <a:rPr lang="en-US" altLang="ko-KR" sz="2400" dirty="0">
                <a:latin typeface="Arial" panose="020B0604020202020204" pitchFamily="34" charset="0"/>
              </a:rPr>
              <a:t>a-z, A-Z, </a:t>
            </a:r>
            <a:r>
              <a:rPr lang="en-US" altLang="ko-KR" sz="2400" dirty="0" smtClean="0">
                <a:latin typeface="Arial" panose="020B0604020202020204" pitchFamily="34" charset="0"/>
              </a:rPr>
              <a:t>_, </a:t>
            </a:r>
            <a:r>
              <a:rPr lang="ko-KR" altLang="en-US" sz="2400" dirty="0" smtClean="0">
                <a:latin typeface="Arial" panose="020B0604020202020204" pitchFamily="34" charset="0"/>
              </a:rPr>
              <a:t>숫자</a:t>
            </a:r>
            <a:r>
              <a:rPr lang="en-US" altLang="ko-KR" sz="2400" dirty="0" smtClean="0">
                <a:latin typeface="Arial" panose="020B0604020202020204" pitchFamily="34" charset="0"/>
              </a:rPr>
              <a:t>(0-9)</a:t>
            </a:r>
            <a:r>
              <a:rPr lang="ko-KR" altLang="en-US" sz="2400" dirty="0" smtClean="0">
                <a:latin typeface="Arial" panose="020B0604020202020204" pitchFamily="34" charset="0"/>
              </a:rPr>
              <a:t>가 올 수 있다</a:t>
            </a:r>
            <a:r>
              <a:rPr lang="en-US" altLang="ko-KR" sz="2400" dirty="0" smtClean="0">
                <a:latin typeface="Arial" panose="020B0604020202020204" pitchFamily="34" charset="0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대소문자를 구분한다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 </a:t>
            </a:r>
            <a:r>
              <a:rPr lang="en-US" altLang="ko-KR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abc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≠ ABC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특별문자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@,$,%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등은 사용할 수 없다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867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607733" y="1802538"/>
            <a:ext cx="778651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/>
              <a:t>and      </a:t>
            </a:r>
            <a:r>
              <a:rPr lang="en-US" altLang="ko-KR" sz="2400" smtClean="0"/>
              <a:t>   </a:t>
            </a:r>
            <a:r>
              <a:rPr lang="en-US" altLang="ko-KR" sz="2400"/>
              <a:t>del      </a:t>
            </a:r>
            <a:r>
              <a:rPr lang="en-US" altLang="ko-KR" sz="2400" smtClean="0"/>
              <a:t>  </a:t>
            </a:r>
            <a:r>
              <a:rPr lang="en-US" altLang="ko-KR" sz="2400"/>
              <a:t>from      </a:t>
            </a:r>
            <a:r>
              <a:rPr lang="en-US" altLang="ko-KR" sz="2400" smtClean="0"/>
              <a:t> not        </a:t>
            </a:r>
            <a:r>
              <a:rPr lang="en-US" altLang="ko-KR" sz="2400"/>
              <a:t>while    </a:t>
            </a:r>
          </a:p>
          <a:p>
            <a:pPr>
              <a:lnSpc>
                <a:spcPct val="150000"/>
              </a:lnSpc>
            </a:pPr>
            <a:r>
              <a:rPr lang="en-US" altLang="ko-KR" sz="2400"/>
              <a:t>as       </a:t>
            </a:r>
            <a:r>
              <a:rPr lang="en-US" altLang="ko-KR" sz="2400" smtClean="0"/>
              <a:t>    </a:t>
            </a:r>
            <a:r>
              <a:rPr lang="en-US" altLang="ko-KR" sz="2400"/>
              <a:t>elif     </a:t>
            </a:r>
            <a:r>
              <a:rPr lang="en-US" altLang="ko-KR" sz="2400" smtClean="0"/>
              <a:t>   </a:t>
            </a:r>
            <a:r>
              <a:rPr lang="en-US" altLang="ko-KR" sz="2400"/>
              <a:t>global   </a:t>
            </a:r>
            <a:r>
              <a:rPr lang="en-US" altLang="ko-KR" sz="2400" smtClean="0"/>
              <a:t>   </a:t>
            </a:r>
            <a:r>
              <a:rPr lang="en-US" altLang="ko-KR" sz="2400"/>
              <a:t>or        </a:t>
            </a:r>
            <a:r>
              <a:rPr lang="en-US" altLang="ko-KR" sz="2400" smtClean="0"/>
              <a:t> with     </a:t>
            </a:r>
            <a:endParaRPr lang="en-US" altLang="ko-KR" sz="2400"/>
          </a:p>
          <a:p>
            <a:pPr>
              <a:lnSpc>
                <a:spcPct val="150000"/>
              </a:lnSpc>
            </a:pPr>
            <a:r>
              <a:rPr lang="en-US" altLang="ko-KR" sz="2400"/>
              <a:t>assert    </a:t>
            </a:r>
            <a:r>
              <a:rPr lang="en-US" altLang="ko-KR" sz="2400" smtClean="0"/>
              <a:t>  else       </a:t>
            </a:r>
            <a:r>
              <a:rPr lang="en-US" altLang="ko-KR" sz="2400"/>
              <a:t>if        </a:t>
            </a:r>
            <a:r>
              <a:rPr lang="en-US" altLang="ko-KR" sz="2400" smtClean="0"/>
              <a:t>    pass       yield    </a:t>
            </a:r>
            <a:endParaRPr lang="en-US" altLang="ko-KR" sz="2400"/>
          </a:p>
          <a:p>
            <a:pPr>
              <a:lnSpc>
                <a:spcPct val="150000"/>
              </a:lnSpc>
            </a:pPr>
            <a:r>
              <a:rPr lang="en-US" altLang="ko-KR" sz="2400"/>
              <a:t>break    </a:t>
            </a:r>
            <a:r>
              <a:rPr lang="en-US" altLang="ko-KR" sz="2400" smtClean="0"/>
              <a:t>  </a:t>
            </a:r>
            <a:r>
              <a:rPr lang="en-US" altLang="ko-KR" sz="2400"/>
              <a:t>except    import    </a:t>
            </a:r>
            <a:r>
              <a:rPr lang="en-US" altLang="ko-KR" sz="2400" smtClean="0"/>
              <a:t> print              </a:t>
            </a:r>
            <a:endParaRPr lang="en-US" altLang="ko-KR" sz="2400"/>
          </a:p>
          <a:p>
            <a:pPr>
              <a:lnSpc>
                <a:spcPct val="150000"/>
              </a:lnSpc>
            </a:pPr>
            <a:r>
              <a:rPr lang="en-US" altLang="ko-KR" sz="2400"/>
              <a:t>class     </a:t>
            </a:r>
            <a:r>
              <a:rPr lang="en-US" altLang="ko-KR" sz="2400" smtClean="0"/>
              <a:t>  exec       </a:t>
            </a:r>
            <a:r>
              <a:rPr lang="en-US" altLang="ko-KR" sz="2400"/>
              <a:t>in       </a:t>
            </a:r>
            <a:r>
              <a:rPr lang="en-US" altLang="ko-KR" sz="2400" smtClean="0"/>
              <a:t>    </a:t>
            </a:r>
            <a:r>
              <a:rPr lang="en-US" altLang="ko-KR" sz="2400"/>
              <a:t>raise              </a:t>
            </a:r>
          </a:p>
          <a:p>
            <a:pPr>
              <a:lnSpc>
                <a:spcPct val="150000"/>
              </a:lnSpc>
            </a:pPr>
            <a:r>
              <a:rPr lang="en-US" altLang="ko-KR" sz="2400"/>
              <a:t>continue  finally  </a:t>
            </a:r>
            <a:r>
              <a:rPr lang="en-US" altLang="ko-KR" sz="2400" smtClean="0"/>
              <a:t>   is            return             </a:t>
            </a:r>
            <a:endParaRPr lang="en-US" altLang="ko-KR" sz="2400"/>
          </a:p>
          <a:p>
            <a:pPr>
              <a:lnSpc>
                <a:spcPct val="150000"/>
              </a:lnSpc>
            </a:pPr>
            <a:r>
              <a:rPr lang="en-US" altLang="ko-KR" sz="2400"/>
              <a:t>def      </a:t>
            </a:r>
            <a:r>
              <a:rPr lang="en-US" altLang="ko-KR" sz="2400" smtClean="0"/>
              <a:t>   </a:t>
            </a:r>
            <a:r>
              <a:rPr lang="en-US" altLang="ko-KR" sz="2400"/>
              <a:t>for     </a:t>
            </a:r>
            <a:r>
              <a:rPr lang="en-US" altLang="ko-KR" sz="2400" smtClean="0"/>
              <a:t>    </a:t>
            </a:r>
            <a:r>
              <a:rPr lang="en-US" altLang="ko-KR" sz="2400"/>
              <a:t>lambda    try</a:t>
            </a:r>
            <a:endParaRPr lang="ko-KR" alt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756356" y="228012"/>
            <a:ext cx="4410182" cy="184665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mtClean="0">
                <a:latin typeface="Arial" panose="020B0604020202020204" pitchFamily="34" charset="0"/>
                <a:ea typeface="맑은 고딕" panose="020B0503020000020004" pitchFamily="50" charset="-127"/>
              </a:rPr>
              <a:t>예약어</a:t>
            </a:r>
            <a:r>
              <a:rPr lang="en-US" altLang="ko-KR" sz="2800" smtClean="0">
                <a:latin typeface="Arial" panose="020B0604020202020204" pitchFamily="34" charset="0"/>
                <a:ea typeface="맑은 고딕" panose="020B0503020000020004" pitchFamily="50" charset="-127"/>
              </a:rPr>
              <a:t>(reserved words)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식별자로 사용할 수 없다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31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00"/>
    </mc:Choice>
    <mc:Fallback xmlns="">
      <p:transition spd="slow" advTm="41000"/>
    </mc:Fallback>
  </mc:AlternateContent>
  <p:timing>
    <p:tnLst>
      <p:par>
        <p:cTn id="1" dur="indefinite" restart="never" nodeType="tmRoot"/>
      </p:par>
    </p:tnLst>
  </p:timing>
  <p:extLst>
    <p:ext uri="{3A86A75C-4F4B-4683-9AE1-C65F6400EC91}">
      <p14:laserTraceLst xmlns:p14="http://schemas.microsoft.com/office/powerpoint/2010/main">
        <p14:tracePtLst>
          <p14:tracePt t="15399" x="3835400" y="2546350"/>
          <p14:tracePt t="15439" x="3829050" y="2546350"/>
          <p14:tracePt t="15447" x="3803650" y="2559050"/>
          <p14:tracePt t="15455" x="3797300" y="2559050"/>
          <p14:tracePt t="15468" x="3778250" y="2571750"/>
          <p14:tracePt t="15484" x="3746500" y="2578100"/>
          <p14:tracePt t="15501" x="3727450" y="2584450"/>
          <p14:tracePt t="15518" x="3689350" y="2590800"/>
          <p14:tracePt t="15545" x="3517900" y="2590800"/>
          <p14:tracePt t="15551" x="3479800" y="2590800"/>
          <p14:tracePt t="15568" x="3416300" y="2590800"/>
          <p14:tracePt t="15584" x="3352800" y="2571750"/>
          <p14:tracePt t="15602" x="3327400" y="2559050"/>
          <p14:tracePt t="15631" x="3327400" y="2552700"/>
          <p14:tracePt t="15639" x="3327400" y="2533650"/>
          <p14:tracePt t="15651" x="3327400" y="2514600"/>
          <p14:tracePt t="15669" x="3327400" y="2463800"/>
          <p14:tracePt t="15685" x="3327400" y="2400300"/>
          <p14:tracePt t="15701" x="3333750" y="2343150"/>
          <p14:tracePt t="15718" x="3346450" y="2292350"/>
          <p14:tracePt t="15735" x="3390900" y="2235200"/>
          <p14:tracePt t="15751" x="3429000" y="2209800"/>
          <p14:tracePt t="15768" x="3486150" y="2190750"/>
          <p14:tracePt t="15785" x="3587750" y="2184400"/>
          <p14:tracePt t="15802" x="3727450" y="2184400"/>
          <p14:tracePt t="15818" x="3911600" y="2184400"/>
          <p14:tracePt t="15835" x="4057650" y="2190750"/>
          <p14:tracePt t="15851" x="4146550" y="2228850"/>
          <p14:tracePt t="15868" x="4184650" y="2254250"/>
          <p14:tracePt t="15885" x="4203700" y="2286000"/>
          <p14:tracePt t="15901" x="4216400" y="2349500"/>
          <p14:tracePt t="15918" x="4216400" y="2400300"/>
          <p14:tracePt t="15936" x="4216400" y="2444750"/>
          <p14:tracePt t="15951" x="4197350" y="2476500"/>
          <p14:tracePt t="15968" x="4159250" y="2520950"/>
          <p14:tracePt t="15985" x="4133850" y="2571750"/>
          <p14:tracePt t="16002" x="4108450" y="2603500"/>
          <p14:tracePt t="16023" x="4102100" y="2609850"/>
          <p14:tracePt t="16119" x="4102100" y="2616200"/>
          <p14:tracePt t="16127" x="4102100" y="2635250"/>
          <p14:tracePt t="16135" x="4102100" y="2660650"/>
          <p14:tracePt t="16151" x="4102100" y="2711450"/>
          <p14:tracePt t="16169" x="4108450" y="2787650"/>
          <p14:tracePt t="16185" x="4121150" y="2857500"/>
          <p14:tracePt t="16202" x="4133850" y="2959100"/>
          <p14:tracePt t="16218" x="4165600" y="3073400"/>
          <p14:tracePt t="16235" x="4197350" y="3175000"/>
          <p14:tracePt t="16252" x="4222750" y="3282950"/>
          <p14:tracePt t="16269" x="4248150" y="3397250"/>
          <p14:tracePt t="16285" x="4292600" y="3505200"/>
          <p14:tracePt t="16302" x="4305300" y="3556000"/>
          <p14:tracePt t="16303" x="4305300" y="3575050"/>
          <p14:tracePt t="16318" x="4318000" y="3594100"/>
          <p14:tracePt t="16336" x="4318000" y="3625850"/>
          <p14:tracePt t="16352" x="4324350" y="3676650"/>
          <p14:tracePt t="16368" x="4337050" y="3727450"/>
          <p14:tracePt t="16385" x="4362450" y="3810000"/>
          <p14:tracePt t="16403" x="4368800" y="3879850"/>
          <p14:tracePt t="16418" x="4375150" y="3956050"/>
          <p14:tracePt t="16435" x="4387850" y="4025900"/>
          <p14:tracePt t="16452" x="4400550" y="4089400"/>
          <p14:tracePt t="16469" x="4400550" y="4152900"/>
          <p14:tracePt t="16485" x="4419600" y="4229100"/>
          <p14:tracePt t="16502" x="4419600" y="4318000"/>
          <p14:tracePt t="16504" x="4419600" y="4362450"/>
          <p14:tracePt t="16519" x="4419600" y="4438650"/>
          <p14:tracePt t="16536" x="4419600" y="4489450"/>
          <p14:tracePt t="16552" x="4419600" y="4514850"/>
          <p14:tracePt t="16568" x="4419600" y="4533900"/>
          <p14:tracePt t="16586" x="4413250" y="4565650"/>
          <p14:tracePt t="16603" x="4400550" y="4597400"/>
          <p14:tracePt t="16619" x="4387850" y="4648200"/>
          <p14:tracePt t="16635" x="4368800" y="4686300"/>
          <p14:tracePt t="16652" x="4356100" y="4705350"/>
          <p14:tracePt t="16669" x="4356100" y="4711700"/>
          <p14:tracePt t="16685" x="4349750" y="4711700"/>
          <p14:tracePt t="16702" x="4337050" y="4730750"/>
          <p14:tracePt t="16703" x="4330700" y="4737100"/>
          <p14:tracePt t="16719" x="4292600" y="4787900"/>
          <p14:tracePt t="16736" x="4267200" y="4819650"/>
          <p14:tracePt t="16752" x="4229100" y="4857750"/>
          <p14:tracePt t="16769" x="4216400" y="4864100"/>
          <p14:tracePt t="16785" x="4210050" y="4870450"/>
          <p14:tracePt t="16803" x="4197350" y="4883150"/>
          <p14:tracePt t="16819" x="4171950" y="4908550"/>
          <p14:tracePt t="16835" x="4152900" y="4959350"/>
          <p14:tracePt t="16852" x="4127500" y="5003800"/>
          <p14:tracePt t="16869" x="4102100" y="5048250"/>
          <p14:tracePt t="16886" x="4083050" y="5073650"/>
          <p14:tracePt t="16887" x="4083050" y="5080000"/>
          <p14:tracePt t="16902" x="4076700" y="5099050"/>
          <p14:tracePt t="16919" x="4044950" y="5162550"/>
          <p14:tracePt t="16937" x="4032250" y="5213350"/>
          <p14:tracePt t="16952" x="4013200" y="5264150"/>
          <p14:tracePt t="16969" x="4006850" y="5308600"/>
          <p14:tracePt t="16986" x="3994150" y="5353050"/>
          <p14:tracePt t="17003" x="3981450" y="5384800"/>
          <p14:tracePt t="17019" x="3981450" y="5422900"/>
          <p14:tracePt t="17036" x="3981450" y="5473700"/>
          <p14:tracePt t="17052" x="3981450" y="5549900"/>
          <p14:tracePt t="17070" x="3981450" y="5619750"/>
          <p14:tracePt t="17086" x="3981450" y="5683250"/>
          <p14:tracePt t="17102" x="3981450" y="5721350"/>
          <p14:tracePt t="17103" x="3987800" y="5746750"/>
          <p14:tracePt t="17119" x="3994150" y="5778500"/>
          <p14:tracePt t="17136" x="3994150" y="5816600"/>
          <p14:tracePt t="17153" x="4000500" y="5835650"/>
          <p14:tracePt t="17169" x="4006850" y="5848350"/>
          <p14:tracePt t="17186" x="4006850" y="5873750"/>
          <p14:tracePt t="17203" x="4006850" y="5892800"/>
          <p14:tracePt t="17219" x="4006850" y="5905500"/>
          <p14:tracePt t="17236" x="4006850" y="5911850"/>
          <p14:tracePt t="17255" x="4006850" y="5918200"/>
          <p14:tracePt t="17279" x="4013200" y="5918200"/>
          <p14:tracePt t="17287" x="4013200" y="5924550"/>
          <p14:tracePt t="17303" x="4013200" y="5930900"/>
          <p14:tracePt t="17319" x="4013200" y="5943600"/>
          <p14:tracePt t="17337" x="4013200" y="5949950"/>
          <p14:tracePt t="17353" x="4013200" y="5956300"/>
          <p14:tracePt t="17408" x="4006850" y="5956300"/>
          <p14:tracePt t="17423" x="4000500" y="5956300"/>
          <p14:tracePt t="17463" x="3994150" y="5956300"/>
          <p14:tracePt t="17471" x="3987800" y="5956300"/>
          <p14:tracePt t="17479" x="3968750" y="5962650"/>
          <p14:tracePt t="17487" x="3949700" y="5962650"/>
          <p14:tracePt t="17503" x="3898900" y="5975350"/>
          <p14:tracePt t="17520" x="3879850" y="5975350"/>
          <p14:tracePt t="17536" x="3867150" y="5981700"/>
          <p14:tracePt t="17615" x="3879850" y="5975350"/>
          <p14:tracePt t="17623" x="3911600" y="5962650"/>
          <p14:tracePt t="17631" x="3975100" y="5956300"/>
          <p14:tracePt t="17639" x="4044950" y="5956300"/>
          <p14:tracePt t="17653" x="4121150" y="5949950"/>
          <p14:tracePt t="17670" x="4267200" y="5937250"/>
          <p14:tracePt t="17686" x="4349750" y="5924550"/>
          <p14:tracePt t="17687" x="4368800" y="5924550"/>
          <p14:tracePt t="17704" x="4375150" y="5924550"/>
          <p14:tracePt t="17800" x="4356100" y="5924550"/>
          <p14:tracePt t="17807" x="4311650" y="5924550"/>
          <p14:tracePt t="17820" x="4260850" y="5930900"/>
          <p14:tracePt t="17837" x="4184650" y="5949950"/>
          <p14:tracePt t="17853" x="4108450" y="5956300"/>
          <p14:tracePt t="17871" x="4019550" y="5956300"/>
          <p14:tracePt t="17887" x="4000500" y="5956300"/>
          <p14:tracePt t="17887" x="3981450" y="5956300"/>
          <p14:tracePt t="17904" x="3968750" y="5956300"/>
          <p14:tracePt t="17920" x="3956050" y="5956300"/>
          <p14:tracePt t="17938" x="3949700" y="5956300"/>
          <p14:tracePt t="17999" x="3924300" y="5962650"/>
          <p14:tracePt t="18007" x="3917950" y="5969000"/>
          <p14:tracePt t="18021" x="3898900" y="5969000"/>
          <p14:tracePt t="18036" x="3835400" y="5969000"/>
          <p14:tracePt t="18053" x="3752850" y="5969000"/>
          <p14:tracePt t="18055" x="3689350" y="5969000"/>
          <p14:tracePt t="18070" x="3638550" y="5969000"/>
          <p14:tracePt t="18087" x="3505200" y="5956300"/>
          <p14:tracePt t="18104" x="3454400" y="5943600"/>
          <p14:tracePt t="18120" x="3403600" y="5911850"/>
          <p14:tracePt t="18137" x="3359150" y="5861050"/>
          <p14:tracePt t="18154" x="3308350" y="5791200"/>
          <p14:tracePt t="18170" x="3282950" y="5746750"/>
          <p14:tracePt t="18187" x="3276600" y="5721350"/>
          <p14:tracePt t="18203" x="3276600" y="5702300"/>
          <p14:tracePt t="18221" x="3276600" y="5670550"/>
          <p14:tracePt t="18237" x="3308350" y="5632450"/>
          <p14:tracePt t="18254" x="3390900" y="5581650"/>
          <p14:tracePt t="18255" x="3448050" y="5549900"/>
          <p14:tracePt t="18270" x="3530600" y="5530850"/>
          <p14:tracePt t="18288" x="3714750" y="5530850"/>
          <p14:tracePt t="18304" x="3829050" y="5530850"/>
          <p14:tracePt t="18320" x="3892550" y="5530850"/>
          <p14:tracePt t="18337" x="3917950" y="5556250"/>
          <p14:tracePt t="18354" x="3943350" y="5632450"/>
          <p14:tracePt t="18370" x="3949700" y="5683250"/>
          <p14:tracePt t="18387" x="3949700" y="5746750"/>
          <p14:tracePt t="18404" x="3949700" y="5791200"/>
          <p14:tracePt t="18421" x="3949700" y="5835650"/>
          <p14:tracePt t="18437" x="3943350" y="5886450"/>
          <p14:tracePt t="18454" x="3917950" y="5924550"/>
          <p14:tracePt t="18470" x="3892550" y="5949950"/>
          <p14:tracePt t="18472" x="3873500" y="5962650"/>
          <p14:tracePt t="18488" x="3841750" y="5981700"/>
          <p14:tracePt t="18504" x="3822700" y="5988050"/>
          <p14:tracePt t="18975" x="3835400" y="5962650"/>
          <p14:tracePt t="18984" x="3848100" y="5943600"/>
          <p14:tracePt t="18991" x="3867150" y="5911850"/>
          <p14:tracePt t="19004" x="3886200" y="5892800"/>
          <p14:tracePt t="19021" x="3924300" y="5848350"/>
          <p14:tracePt t="19038" x="3962400" y="5803900"/>
          <p14:tracePt t="19055" x="4019550" y="5721350"/>
          <p14:tracePt t="19071" x="4057650" y="5670550"/>
          <p14:tracePt t="19088" x="4083050" y="5619750"/>
          <p14:tracePt t="19104" x="4095750" y="5575300"/>
          <p14:tracePt t="19122" x="4121150" y="5537200"/>
          <p14:tracePt t="19138" x="4140200" y="5505450"/>
          <p14:tracePt t="19154" x="4159250" y="5473700"/>
          <p14:tracePt t="19171" x="4178300" y="5454650"/>
          <p14:tracePt t="19188" x="4191000" y="5435600"/>
          <p14:tracePt t="19204" x="4197350" y="5422900"/>
          <p14:tracePt t="19221" x="4203700" y="5410200"/>
          <p14:tracePt t="19238" x="4216400" y="5391150"/>
          <p14:tracePt t="19255" x="4254500" y="5365750"/>
          <p14:tracePt t="19271" x="4330700" y="5340350"/>
          <p14:tracePt t="19288" x="4445000" y="5321300"/>
          <p14:tracePt t="19305" x="4629150" y="5314950"/>
          <p14:tracePt t="19322" x="4826000" y="5314950"/>
          <p14:tracePt t="19338" x="5016500" y="5314950"/>
          <p14:tracePt t="19355" x="5156200" y="5314950"/>
          <p14:tracePt t="19371" x="5283200" y="5314950"/>
          <p14:tracePt t="19389" x="5422900" y="5314950"/>
          <p14:tracePt t="19405" x="5581650" y="5314950"/>
          <p14:tracePt t="19421" x="5740400" y="5314950"/>
          <p14:tracePt t="19438" x="5829300" y="5314950"/>
          <p14:tracePt t="19439" x="5848350" y="5314950"/>
          <p14:tracePt t="19456" x="5867400" y="5314950"/>
          <p14:tracePt t="19519" x="5880100" y="5314950"/>
          <p14:tracePt t="19527" x="5886450" y="5314950"/>
          <p14:tracePt t="19539" x="5899150" y="5314950"/>
          <p14:tracePt t="19555" x="5930900" y="5314950"/>
          <p14:tracePt t="19572" x="5956300" y="5314950"/>
          <p14:tracePt t="19588" x="5994400" y="5314950"/>
          <p14:tracePt t="19605" x="6045200" y="5314950"/>
          <p14:tracePt t="19622" x="6115050" y="5314950"/>
          <p14:tracePt t="19638" x="6210300" y="5314950"/>
          <p14:tracePt t="19639" x="6261100" y="5314950"/>
          <p14:tracePt t="19655" x="6337300" y="5314950"/>
          <p14:tracePt t="19672" x="6350000" y="5314950"/>
          <p14:tracePt t="19728" x="6356350" y="5314950"/>
          <p14:tracePt t="19735" x="6362700" y="5308600"/>
          <p14:tracePt t="19743" x="6369050" y="5302250"/>
          <p14:tracePt t="19755" x="6375400" y="5289550"/>
          <p14:tracePt t="19772" x="6394450" y="5270500"/>
          <p14:tracePt t="19788" x="6400800" y="5251450"/>
          <p14:tracePt t="19806" x="6419850" y="5200650"/>
          <p14:tracePt t="19822" x="6426200" y="5149850"/>
          <p14:tracePt t="19839" x="6438900" y="5105400"/>
          <p14:tracePt t="19855" x="6457950" y="5041900"/>
          <p14:tracePt t="19872" x="6477000" y="4978400"/>
          <p14:tracePt t="19888" x="6477000" y="4895850"/>
          <p14:tracePt t="19905" x="6483350" y="4813300"/>
          <p14:tracePt t="19922" x="6489700" y="4749800"/>
          <p14:tracePt t="19939" x="6496050" y="4711700"/>
          <p14:tracePt t="19955" x="6502400" y="4673600"/>
          <p14:tracePt t="19972" x="6508750" y="4622800"/>
          <p14:tracePt t="19989" x="6521450" y="4559300"/>
          <p14:tracePt t="20006" x="6527800" y="4489450"/>
          <p14:tracePt t="20022" x="6534150" y="4445000"/>
          <p14:tracePt t="20039" x="6546850" y="4406900"/>
          <p14:tracePt t="20056" x="6572250" y="4324350"/>
          <p14:tracePt t="20072" x="6597650" y="4241800"/>
          <p14:tracePt t="20089" x="6623050" y="4121150"/>
          <p14:tracePt t="20105" x="6661150" y="3962400"/>
          <p14:tracePt t="20122" x="6673850" y="3848100"/>
          <p14:tracePt t="20139" x="6711950" y="3733800"/>
          <p14:tracePt t="20155" x="6724650" y="3676650"/>
          <p14:tracePt t="20172" x="6737350" y="3644900"/>
          <p14:tracePt t="20189" x="6737350" y="3613150"/>
          <p14:tracePt t="20206" x="6750050" y="3536950"/>
          <p14:tracePt t="20222" x="6750050" y="3441700"/>
          <p14:tracePt t="20239" x="6750050" y="3314700"/>
          <p14:tracePt t="20256" x="6762750" y="3263900"/>
          <p14:tracePt t="20273" x="6769100" y="3225800"/>
          <p14:tracePt t="20289" x="6775450" y="3175000"/>
          <p14:tracePt t="20306" x="6781800" y="3136900"/>
          <p14:tracePt t="20322" x="6781800" y="3105150"/>
          <p14:tracePt t="20340" x="6781800" y="3098800"/>
          <p14:tracePt t="20440" x="6781800" y="3086100"/>
          <p14:tracePt t="20447" x="6788150" y="3067050"/>
          <p14:tracePt t="20455" x="6788150" y="3041650"/>
          <p14:tracePt t="20472" x="6788150" y="3003550"/>
          <p14:tracePt t="20489" x="6788150" y="2971800"/>
          <p14:tracePt t="20506" x="6788150" y="2940050"/>
          <p14:tracePt t="20523" x="6781800" y="2908300"/>
          <p14:tracePt t="20539" x="6762750" y="2851150"/>
          <p14:tracePt t="20556" x="6743700" y="2774950"/>
          <p14:tracePt t="20572" x="6724650" y="2705100"/>
          <p14:tracePt t="20590" x="6718300" y="2647950"/>
          <p14:tracePt t="20606" x="6711950" y="2628900"/>
          <p14:tracePt t="20622" x="6711950" y="2616200"/>
          <p14:tracePt t="20639" x="6711950" y="2590800"/>
          <p14:tracePt t="20657" x="6711950" y="2578100"/>
          <p14:tracePt t="20672" x="6711950" y="2571750"/>
          <p14:tracePt t="20880" x="6705600" y="2571750"/>
          <p14:tracePt t="20895" x="6699250" y="2571750"/>
          <p14:tracePt t="20903" x="6692900" y="2578100"/>
          <p14:tracePt t="20911" x="6686550" y="2578100"/>
          <p14:tracePt t="20923" x="6680200" y="2578100"/>
          <p14:tracePt t="20939" x="6648450" y="2590800"/>
          <p14:tracePt t="20957" x="6604000" y="2590800"/>
          <p14:tracePt t="20973" x="6527800" y="2584450"/>
          <p14:tracePt t="20990" x="6432550" y="2533650"/>
          <p14:tracePt t="21006" x="6343650" y="2482850"/>
          <p14:tracePt t="21007" x="6324600" y="2470150"/>
          <p14:tracePt t="21024" x="6280150" y="2425700"/>
          <p14:tracePt t="21040" x="6248400" y="2374900"/>
          <p14:tracePt t="21056" x="6248400" y="2343150"/>
          <p14:tracePt t="21073" x="6248400" y="2311400"/>
          <p14:tracePt t="21090" x="6248400" y="2292350"/>
          <p14:tracePt t="21106" x="6261100" y="2266950"/>
          <p14:tracePt t="21123" x="6311900" y="2254250"/>
          <p14:tracePt t="21140" x="6432550" y="2235200"/>
          <p14:tracePt t="21157" x="6616700" y="2235200"/>
          <p14:tracePt t="21173" x="6750050" y="2235200"/>
          <p14:tracePt t="21189" x="6819900" y="2247900"/>
          <p14:tracePt t="21206" x="6838950" y="2286000"/>
          <p14:tracePt t="21224" x="6838950" y="2457450"/>
          <p14:tracePt t="21240" x="6838950" y="2584450"/>
          <p14:tracePt t="21256" x="6819900" y="2628900"/>
          <p14:tracePt t="21273" x="6813550" y="2635250"/>
          <p14:tracePt t="21343" x="6826250" y="2635250"/>
          <p14:tracePt t="21351" x="6883400" y="2628900"/>
          <p14:tracePt t="21359" x="6940550" y="2609850"/>
          <p14:tracePt t="21373" x="7035800" y="2590800"/>
          <p14:tracePt t="21390" x="7245350" y="2571750"/>
          <p14:tracePt t="21407" x="7467600" y="2571750"/>
          <p14:tracePt t="21424" x="7683500" y="2571750"/>
          <p14:tracePt t="21440" x="7734300" y="2590800"/>
          <p14:tracePt t="21457" x="7772400" y="2603500"/>
          <p14:tracePt t="21473" x="7842250" y="2628900"/>
          <p14:tracePt t="21490" x="7899400" y="2641600"/>
          <p14:tracePt t="21507" x="7962900" y="2641600"/>
          <p14:tracePt t="21523" x="8020050" y="2641600"/>
          <p14:tracePt t="21540" x="8045450" y="2641600"/>
          <p14:tracePt t="21791" x="8020050" y="2635250"/>
          <p14:tracePt t="21800" x="8001000" y="2622550"/>
          <p14:tracePt t="21807" x="7981950" y="2622550"/>
          <p14:tracePt t="21824" x="7956550" y="2609850"/>
          <p14:tracePt t="21840" x="7924800" y="2584450"/>
          <p14:tracePt t="21857" x="7835900" y="2508250"/>
          <p14:tracePt t="21874" x="7778750" y="2438400"/>
          <p14:tracePt t="21890" x="7727950" y="2362200"/>
          <p14:tracePt t="21907" x="7708900" y="2298700"/>
          <p14:tracePt t="21924" x="7689850" y="2216150"/>
          <p14:tracePt t="21941" x="7689850" y="2152650"/>
          <p14:tracePt t="21957" x="7696200" y="2101850"/>
          <p14:tracePt t="21974" x="7747000" y="2057400"/>
          <p14:tracePt t="21991" x="7848600" y="2044700"/>
          <p14:tracePt t="22008" x="7988300" y="2044700"/>
          <p14:tracePt t="22024" x="8032750" y="2063750"/>
          <p14:tracePt t="22040" x="8064500" y="2108200"/>
          <p14:tracePt t="22057" x="8108950" y="2197100"/>
          <p14:tracePt t="22074" x="8121650" y="2292350"/>
          <p14:tracePt t="22090" x="8121650" y="2438400"/>
          <p14:tracePt t="22107" x="8096250" y="2597150"/>
          <p14:tracePt t="22124" x="8058150" y="2743200"/>
          <p14:tracePt t="22141" x="8039100" y="2819400"/>
          <p14:tracePt t="22157" x="8032750" y="2870200"/>
          <p14:tracePt t="22174" x="8032750" y="2889250"/>
          <p14:tracePt t="22191" x="8032750" y="2908300"/>
          <p14:tracePt t="22208" x="8039100" y="2946400"/>
          <p14:tracePt t="22224" x="8045450" y="2984500"/>
          <p14:tracePt t="22240" x="8058150" y="3016250"/>
          <p14:tracePt t="22257" x="8064500" y="3048000"/>
          <p14:tracePt t="22275" x="8064500" y="3073400"/>
          <p14:tracePt t="22291" x="8064500" y="3105150"/>
          <p14:tracePt t="22307" x="8070850" y="3124200"/>
          <p14:tracePt t="22324" x="8070850" y="3143250"/>
          <p14:tracePt t="22341" x="8070850" y="3175000"/>
          <p14:tracePt t="22357" x="8070850" y="3200400"/>
          <p14:tracePt t="22374" x="8070850" y="3225800"/>
          <p14:tracePt t="22391" x="8064500" y="3244850"/>
          <p14:tracePt t="22408" x="8032750" y="3263900"/>
          <p14:tracePt t="22424" x="8026400" y="3263900"/>
          <p14:tracePt t="22441" x="8007350" y="3270250"/>
          <p14:tracePt t="22458" x="7937500" y="3270250"/>
          <p14:tracePt t="22475" x="7816850" y="3251200"/>
          <p14:tracePt t="22491" x="7708900" y="3225800"/>
          <p14:tracePt t="22507" x="7651750" y="3213100"/>
          <p14:tracePt t="22524" x="7639050" y="3187700"/>
          <p14:tracePt t="22541" x="7632700" y="3060700"/>
          <p14:tracePt t="22558" x="7632700" y="2914650"/>
          <p14:tracePt t="22575" x="7632700" y="2800350"/>
          <p14:tracePt t="22576" x="7658100" y="2749550"/>
          <p14:tracePt t="22591" x="7689850" y="2717800"/>
          <p14:tracePt t="22592" x="7708900" y="2698750"/>
          <p14:tracePt t="22608" x="7753350" y="2692400"/>
          <p14:tracePt t="22625" x="7785100" y="2692400"/>
          <p14:tracePt t="22641" x="7810500" y="2705100"/>
          <p14:tracePt t="22658" x="7861300" y="2794000"/>
          <p14:tracePt t="22675" x="7893050" y="2870200"/>
          <p14:tracePt t="22691" x="7893050" y="2914650"/>
          <p14:tracePt t="22708" x="7893050" y="2946400"/>
          <p14:tracePt t="22724" x="7893050" y="2952750"/>
          <p14:tracePt t="22742" x="7893050" y="2965450"/>
          <p14:tracePt t="22840" x="7893050" y="2978150"/>
          <p14:tracePt t="22847" x="7893050" y="3003550"/>
          <p14:tracePt t="22858" x="7893050" y="3035300"/>
          <p14:tracePt t="22874" x="7918450" y="3149600"/>
          <p14:tracePt t="22891" x="7981950" y="3314700"/>
          <p14:tracePt t="22909" x="8032750" y="3441700"/>
          <p14:tracePt t="22925" x="8058150" y="3505200"/>
          <p14:tracePt t="22941" x="8064500" y="3575050"/>
          <p14:tracePt t="22958" x="8070850" y="3657600"/>
          <p14:tracePt t="22975" x="8077200" y="3854450"/>
          <p14:tracePt t="22992" x="8064500" y="4000500"/>
          <p14:tracePt t="23008" x="8026400" y="4165600"/>
          <p14:tracePt t="23025" x="7981950" y="4286250"/>
          <p14:tracePt t="23042" x="7950200" y="4387850"/>
          <p14:tracePt t="23058" x="7918450" y="4495800"/>
          <p14:tracePt t="23075" x="7886700" y="4610100"/>
          <p14:tracePt t="23091" x="7867650" y="4730750"/>
          <p14:tracePt t="23109" x="7842250" y="4902200"/>
          <p14:tracePt t="23125" x="7785100" y="5073650"/>
          <p14:tracePt t="23141" x="7721600" y="5181600"/>
          <p14:tracePt t="23158" x="7664450" y="5264150"/>
          <p14:tracePt t="23176" x="7594600" y="5353050"/>
          <p14:tracePt t="23192" x="7550150" y="5410200"/>
          <p14:tracePt t="23208" x="7493000" y="5480050"/>
          <p14:tracePt t="23225" x="7404100" y="5562600"/>
          <p14:tracePt t="23242" x="7226300" y="5645150"/>
          <p14:tracePt t="23258" x="7023100" y="5727700"/>
          <p14:tracePt t="23275" x="6813550" y="5765800"/>
          <p14:tracePt t="23292" x="6616700" y="5791200"/>
          <p14:tracePt t="23309" x="6457950" y="5791200"/>
          <p14:tracePt t="23325" x="6273800" y="5791200"/>
          <p14:tracePt t="23342" x="6089650" y="5791200"/>
          <p14:tracePt t="23358" x="5886450" y="5791200"/>
          <p14:tracePt t="23376" x="5492750" y="5791200"/>
          <p14:tracePt t="23392" x="5232400" y="5791200"/>
          <p14:tracePt t="23408" x="5022850" y="5791200"/>
          <p14:tracePt t="23425" x="4851400" y="5791200"/>
          <p14:tracePt t="23443" x="4654550" y="5746750"/>
          <p14:tracePt t="23459" x="4400550" y="5676900"/>
          <p14:tracePt t="23475" x="4216400" y="5626100"/>
          <p14:tracePt t="23492" x="4089400" y="5575300"/>
          <p14:tracePt t="23509" x="3987800" y="5524500"/>
          <p14:tracePt t="23525" x="3898900" y="5441950"/>
          <p14:tracePt t="23542" x="3816350" y="5346700"/>
          <p14:tracePt t="23559" x="3702050" y="5213350"/>
          <p14:tracePt t="23576" x="3492500" y="4953000"/>
          <p14:tracePt t="23592" x="3429000" y="4845050"/>
          <p14:tracePt t="23609" x="3378200" y="4737100"/>
          <p14:tracePt t="23625" x="3352800" y="4616450"/>
          <p14:tracePt t="23643" x="3333750" y="4470400"/>
          <p14:tracePt t="23658" x="3308350" y="4229100"/>
          <p14:tracePt t="23675" x="3308350" y="4051300"/>
          <p14:tracePt t="23692" x="3321050" y="3930650"/>
          <p14:tracePt t="23709" x="3359150" y="3803650"/>
          <p14:tracePt t="23725" x="3416300" y="3676650"/>
          <p14:tracePt t="23742" x="3479800" y="3530600"/>
          <p14:tracePt t="23759" x="3562350" y="3321050"/>
          <p14:tracePt t="23760" x="3625850" y="3213100"/>
          <p14:tracePt t="23776" x="3721100" y="3048000"/>
          <p14:tracePt t="23792" x="3835400" y="2895600"/>
          <p14:tracePt t="23809" x="3962400" y="2743200"/>
          <p14:tracePt t="23825" x="4114800" y="2622550"/>
          <p14:tracePt t="23843" x="4318000" y="2451100"/>
          <p14:tracePt t="23859" x="4495800" y="2311400"/>
          <p14:tracePt t="23875" x="4629150" y="2203450"/>
          <p14:tracePt t="23892" x="4730750" y="2127250"/>
          <p14:tracePt t="23910" x="4838700" y="2063750"/>
          <p14:tracePt t="23926" x="4965700" y="2006600"/>
          <p14:tracePt t="23942" x="5149850" y="1930400"/>
          <p14:tracePt t="23959" x="5378450" y="1847850"/>
          <p14:tracePt t="23960" x="5511800" y="1803400"/>
          <p14:tracePt t="23976" x="5721350" y="1746250"/>
          <p14:tracePt t="23992" x="5924550" y="1701800"/>
          <p14:tracePt t="24009" x="6083300" y="1663700"/>
          <p14:tracePt t="24026" x="6235700" y="1644650"/>
          <p14:tracePt t="24043" x="6445250" y="1644650"/>
          <p14:tracePt t="24059" x="6775450" y="1644650"/>
          <p14:tracePt t="24076" x="7194550" y="1644650"/>
          <p14:tracePt t="24092" x="7620000" y="1644650"/>
          <p14:tracePt t="24110" x="8058150" y="1644650"/>
          <p14:tracePt t="24126" x="8502650" y="1676400"/>
          <p14:tracePt t="24143" x="8870950" y="1739900"/>
          <p14:tracePt t="24159" x="9194800" y="1828800"/>
          <p14:tracePt t="24160" x="9340850" y="1866900"/>
          <p14:tracePt t="24177" x="9563100" y="1968500"/>
          <p14:tracePt t="24193" x="9728200" y="2063750"/>
          <p14:tracePt t="24209" x="9829800" y="2146300"/>
          <p14:tracePt t="24226" x="9906000" y="2241550"/>
          <p14:tracePt t="24243" x="10020300" y="2387600"/>
          <p14:tracePt t="24259" x="10166350" y="2559050"/>
          <p14:tracePt t="24276" x="10293350" y="2730500"/>
          <p14:tracePt t="24293" x="10337800" y="2813050"/>
          <p14:tracePt t="24310" x="10356850" y="2914650"/>
          <p14:tracePt t="24326" x="10382250" y="3009900"/>
          <p14:tracePt t="24343" x="10401300" y="3124200"/>
          <p14:tracePt t="24344" x="10407650" y="3194050"/>
          <p14:tracePt t="24359" x="10414000" y="3333750"/>
          <p14:tracePt t="24377" x="10407650" y="3479800"/>
          <p14:tracePt t="24393" x="10394950" y="3606800"/>
          <p14:tracePt t="24409" x="10350500" y="3733800"/>
          <p14:tracePt t="24426" x="10312400" y="3867150"/>
          <p14:tracePt t="24444" x="10267950" y="4032250"/>
          <p14:tracePt t="24459" x="10166350" y="4248150"/>
          <p14:tracePt t="24476" x="10071100" y="4508500"/>
          <p14:tracePt t="24493" x="10007600" y="4737100"/>
          <p14:tracePt t="24510" x="9925050" y="4921250"/>
          <p14:tracePt t="24526" x="9842500" y="5080000"/>
          <p14:tracePt t="24543" x="9772650" y="5207000"/>
          <p14:tracePt t="24544" x="9740900" y="5264150"/>
          <p14:tracePt t="24559" x="9626600" y="5429250"/>
          <p14:tracePt t="24577" x="9525000" y="5575300"/>
          <p14:tracePt t="24593" x="9423400" y="5695950"/>
          <p14:tracePt t="24609" x="9334500" y="5784850"/>
          <p14:tracePt t="24626" x="9213850" y="5873750"/>
          <p14:tracePt t="24644" x="9067800" y="5962650"/>
          <p14:tracePt t="24659" x="8934450" y="6026150"/>
          <p14:tracePt t="24676" x="8782050" y="6089650"/>
          <p14:tracePt t="24693" x="8566150" y="6165850"/>
          <p14:tracePt t="24710" x="8312150" y="6248400"/>
          <p14:tracePt t="24726" x="8064500" y="6286500"/>
          <p14:tracePt t="24743" x="7854950" y="6311900"/>
          <p14:tracePt t="24744" x="7734300" y="6324600"/>
          <p14:tracePt t="24760" x="7505700" y="6324600"/>
          <p14:tracePt t="24777" x="7251700" y="6324600"/>
          <p14:tracePt t="24793" x="7023100" y="6324600"/>
          <p14:tracePt t="24810" x="6819900" y="6324600"/>
          <p14:tracePt t="24827" x="6591300" y="6286500"/>
          <p14:tracePt t="24844" x="6337300" y="6216650"/>
          <p14:tracePt t="24860" x="6070600" y="6159500"/>
          <p14:tracePt t="24876" x="5886450" y="6134100"/>
          <p14:tracePt t="24893" x="5676900" y="6083300"/>
          <p14:tracePt t="24910" x="5429250" y="5994400"/>
          <p14:tracePt t="24927" x="5219700" y="5905500"/>
          <p14:tracePt t="24943" x="5054600" y="5816600"/>
          <p14:tracePt t="24944" x="4991100" y="5778500"/>
          <p14:tracePt t="24960" x="4883150" y="5715000"/>
          <p14:tracePt t="24977" x="4756150" y="5645150"/>
          <p14:tracePt t="24993" x="4635500" y="5575300"/>
          <p14:tracePt t="25010" x="4483100" y="5492750"/>
          <p14:tracePt t="25027" x="4368800" y="5429250"/>
          <p14:tracePt t="25044" x="4260850" y="5365750"/>
          <p14:tracePt t="25060" x="4133850" y="5245100"/>
          <p14:tracePt t="25077" x="4013200" y="5105400"/>
          <p14:tracePt t="25093" x="3892550" y="4972050"/>
          <p14:tracePt t="25111" x="3790950" y="4851400"/>
          <p14:tracePt t="25127" x="3733800" y="4768850"/>
          <p14:tracePt t="25143" x="3683000" y="4660900"/>
          <p14:tracePt t="25160" x="3651250" y="4552950"/>
          <p14:tracePt t="25177" x="3619500" y="4445000"/>
          <p14:tracePt t="25193" x="3606800" y="4330700"/>
          <p14:tracePt t="25210" x="3594100" y="4210050"/>
          <p14:tracePt t="25227" x="3594100" y="4076700"/>
          <p14:tracePt t="25244" x="3594100" y="3962400"/>
          <p14:tracePt t="25260" x="3594100" y="3848100"/>
          <p14:tracePt t="25277" x="3606800" y="3752850"/>
          <p14:tracePt t="25293" x="3632200" y="3663950"/>
          <p14:tracePt t="25311" x="3689350" y="3536950"/>
          <p14:tracePt t="25327" x="3765550" y="3378200"/>
          <p14:tracePt t="25344" x="3860800" y="3187700"/>
          <p14:tracePt t="25360" x="3949700" y="3067050"/>
          <p14:tracePt t="25378" x="4038600" y="2965450"/>
          <p14:tracePt t="25393" x="4146550" y="2882900"/>
          <p14:tracePt t="25410" x="4248150" y="2794000"/>
          <p14:tracePt t="25427" x="4362450" y="2711450"/>
          <p14:tracePt t="25445" x="4476750" y="2622550"/>
          <p14:tracePt t="25460" x="4578350" y="2559050"/>
          <p14:tracePt t="25477" x="4679950" y="2514600"/>
          <p14:tracePt t="25494" x="4775200" y="2489200"/>
          <p14:tracePt t="25511" x="4927600" y="2451100"/>
          <p14:tracePt t="25512" x="5010150" y="2432050"/>
          <p14:tracePt t="25528" x="5099050" y="2400300"/>
          <p14:tracePt t="25528" x="5181600" y="2381250"/>
          <p14:tracePt t="25544" x="5353050" y="2336800"/>
          <p14:tracePt t="25561" x="5581650" y="2266950"/>
          <p14:tracePt t="25578" x="5854700" y="2216150"/>
          <p14:tracePt t="25594" x="6146800" y="2178050"/>
          <p14:tracePt t="25610" x="6470650" y="2139950"/>
          <p14:tracePt t="25627" x="6756400" y="2133600"/>
          <p14:tracePt t="25645" x="7016750" y="2133600"/>
          <p14:tracePt t="25660" x="7239000" y="2133600"/>
          <p14:tracePt t="25677" x="7467600" y="2133600"/>
          <p14:tracePt t="25694" x="7715250" y="2165350"/>
          <p14:tracePt t="25711" x="7981950" y="2247900"/>
          <p14:tracePt t="25712" x="8108950" y="2279650"/>
          <p14:tracePt t="25728" x="8356600" y="2355850"/>
          <p14:tracePt t="25744" x="8553450" y="2425700"/>
          <p14:tracePt t="25761" x="8724900" y="2508250"/>
          <p14:tracePt t="25778" x="8883650" y="2578100"/>
          <p14:tracePt t="25794" x="9042400" y="2679700"/>
          <p14:tracePt t="25810" x="9201150" y="2800350"/>
          <p14:tracePt t="25828" x="9366250" y="2927350"/>
          <p14:tracePt t="25845" x="9474200" y="3041650"/>
          <p14:tracePt t="25861" x="9556750" y="3130550"/>
          <p14:tracePt t="25878" x="9601200" y="3219450"/>
          <p14:tracePt t="25894" x="9645650" y="3321050"/>
          <p14:tracePt t="25911" x="9683750" y="3467100"/>
          <p14:tracePt t="25912" x="9702800" y="3562350"/>
          <p14:tracePt t="25928" x="9740900" y="3752850"/>
          <p14:tracePt t="25945" x="9753600" y="3892550"/>
          <p14:tracePt t="25961" x="9753600" y="3994150"/>
          <p14:tracePt t="25978" x="9753600" y="4070350"/>
          <p14:tracePt t="25994" x="9747250" y="4171950"/>
          <p14:tracePt t="26011" x="9734550" y="4292600"/>
          <p14:tracePt t="26028" x="9709150" y="4476750"/>
          <p14:tracePt t="26045" x="9677400" y="4635500"/>
          <p14:tracePt t="26061" x="9639300" y="4743450"/>
          <p14:tracePt t="26078" x="9569450" y="4845050"/>
          <p14:tracePt t="26094" x="9486900" y="4927600"/>
          <p14:tracePt t="26112" x="9353550" y="5054600"/>
          <p14:tracePt t="26128" x="9245600" y="5156200"/>
          <p14:tracePt t="26144" x="9105900" y="5289550"/>
          <p14:tracePt t="26161" x="8940800" y="5429250"/>
          <p14:tracePt t="26179" x="8807450" y="5492750"/>
          <p14:tracePt t="26194" x="8674100" y="5549900"/>
          <p14:tracePt t="26211" x="8540750" y="5600700"/>
          <p14:tracePt t="26228" x="8420100" y="5651500"/>
          <p14:tracePt t="26245" x="8267700" y="5715000"/>
          <p14:tracePt t="26261" x="8102600" y="5778500"/>
          <p14:tracePt t="26278" x="7950200" y="5816600"/>
          <p14:tracePt t="26295" x="7804150" y="5842000"/>
          <p14:tracePt t="26312" x="7607300" y="5867400"/>
          <p14:tracePt t="26328" x="7480300" y="5886450"/>
          <p14:tracePt t="26344" x="7340600" y="5905500"/>
          <p14:tracePt t="26361" x="7169150" y="5905500"/>
          <p14:tracePt t="26378" x="7010400" y="5905500"/>
          <p14:tracePt t="26394" x="6705600" y="5854700"/>
          <p14:tracePt t="26411" x="6438900" y="5822950"/>
          <p14:tracePt t="26428" x="6210300" y="5784850"/>
          <p14:tracePt t="26445" x="6019800" y="5759450"/>
          <p14:tracePt t="26461" x="5816600" y="5715000"/>
          <p14:tracePt t="26478" x="5568950" y="5619750"/>
          <p14:tracePt t="26495" x="5245100" y="5486400"/>
          <p14:tracePt t="26512" x="4959350" y="5327650"/>
          <p14:tracePt t="26528" x="4838700" y="5257800"/>
          <p14:tracePt t="26545" x="4724400" y="5181600"/>
          <p14:tracePt t="26561" x="4572000" y="5067300"/>
          <p14:tracePt t="26580" x="4337050" y="4883150"/>
          <p14:tracePt t="26595" x="4159250" y="4768850"/>
          <p14:tracePt t="26611" x="4006850" y="4641850"/>
          <p14:tracePt t="26628" x="3917950" y="4540250"/>
          <p14:tracePt t="26646" x="3860800" y="4445000"/>
          <p14:tracePt t="26661" x="3803650" y="4337050"/>
          <p14:tracePt t="26678" x="3765550" y="4248150"/>
          <p14:tracePt t="26695" x="3740150" y="4159250"/>
          <p14:tracePt t="26713" x="3683000" y="3962400"/>
          <p14:tracePt t="26728" x="3651250" y="3822700"/>
          <p14:tracePt t="26745" x="3644900" y="3708400"/>
          <p14:tracePt t="26761" x="3644900" y="3575050"/>
          <p14:tracePt t="26779" x="3657600" y="3435350"/>
          <p14:tracePt t="26795" x="3695700" y="3289300"/>
          <p14:tracePt t="26812" x="3733800" y="3155950"/>
          <p14:tracePt t="26828" x="3771900" y="3035300"/>
          <p14:tracePt t="26846" x="3835400" y="2908300"/>
          <p14:tracePt t="26862" x="3905250" y="2787650"/>
          <p14:tracePt t="26878" x="3975100" y="2679700"/>
          <p14:tracePt t="26896" x="4038600" y="2603500"/>
          <p14:tracePt t="26897" x="4076700" y="2559050"/>
          <p14:tracePt t="26913" x="4165600" y="2470150"/>
          <p14:tracePt t="26928" x="4267200" y="2387600"/>
          <p14:tracePt t="26945" x="4394200" y="2336800"/>
          <p14:tracePt t="26962" x="4521200" y="2286000"/>
          <p14:tracePt t="26979" x="4686300" y="2241550"/>
          <p14:tracePt t="26995" x="4851400" y="2216150"/>
          <p14:tracePt t="27012" x="5041900" y="2171700"/>
          <p14:tracePt t="27029" x="5207000" y="2133600"/>
          <p14:tracePt t="27046" x="5372100" y="2095500"/>
          <p14:tracePt t="27062" x="5505450" y="2070100"/>
          <p14:tracePt t="27078" x="5664200" y="2057400"/>
          <p14:tracePt t="27095" x="5861050" y="2057400"/>
          <p14:tracePt t="27096" x="6013450" y="2070100"/>
          <p14:tracePt t="27112" x="6311900" y="2114550"/>
          <p14:tracePt t="27129" x="6604000" y="2152650"/>
          <p14:tracePt t="27145" x="6851650" y="2190750"/>
          <p14:tracePt t="27162" x="7105650" y="2260600"/>
          <p14:tracePt t="27179" x="7473950" y="2362200"/>
          <p14:tracePt t="27195" x="7867650" y="2489200"/>
          <p14:tracePt t="27212" x="8248650" y="2590800"/>
          <p14:tracePt t="27229" x="8572500" y="2673350"/>
          <p14:tracePt t="27246" x="8731250" y="2736850"/>
          <p14:tracePt t="27262" x="8832850" y="2813050"/>
          <p14:tracePt t="27279" x="8921750" y="2882900"/>
          <p14:tracePt t="27296" x="9010650" y="2997200"/>
          <p14:tracePt t="27297" x="9061450" y="3067050"/>
          <p14:tracePt t="27313" x="9169400" y="3244850"/>
          <p14:tracePt t="27329" x="9271000" y="3454400"/>
          <p14:tracePt t="27346" x="9315450" y="3613150"/>
          <p14:tracePt t="27362" x="9334500" y="3740150"/>
          <p14:tracePt t="27379" x="9347200" y="3886200"/>
          <p14:tracePt t="27396" x="9372600" y="4076700"/>
          <p14:tracePt t="27412" x="9404350" y="4298950"/>
          <p14:tracePt t="27429" x="9410700" y="4457700"/>
          <p14:tracePt t="27447" x="9410700" y="4559300"/>
          <p14:tracePt t="27462" x="9385300" y="4654550"/>
          <p14:tracePt t="27479" x="9340850" y="4743450"/>
          <p14:tracePt t="27496" x="9264650" y="4908550"/>
          <p14:tracePt t="27513" x="9220200" y="5029200"/>
          <p14:tracePt t="27529" x="9163050" y="5149850"/>
          <p14:tracePt t="27546" x="9105900" y="5226050"/>
          <p14:tracePt t="27562" x="9055100" y="5276850"/>
          <p14:tracePt t="27580" x="8985250" y="5321300"/>
          <p14:tracePt t="27595" x="8921750" y="5372100"/>
          <p14:tracePt t="27612" x="8839200" y="5429250"/>
          <p14:tracePt t="27629" x="8743950" y="5499100"/>
          <p14:tracePt t="27647" x="8648700" y="5581650"/>
          <p14:tracePt t="27662" x="8534400" y="5645150"/>
          <p14:tracePt t="27679" x="8420100" y="5689600"/>
          <p14:tracePt t="27696" x="8242300" y="5740400"/>
          <p14:tracePt t="27713" x="8134350" y="5784850"/>
          <p14:tracePt t="27729" x="8051800" y="5822950"/>
          <p14:tracePt t="27746" x="7981950" y="5861050"/>
          <p14:tracePt t="27763" x="7905750" y="5886450"/>
          <p14:tracePt t="27780" x="7823200" y="5911850"/>
          <p14:tracePt t="27796" x="7702550" y="5930900"/>
          <p14:tracePt t="27812" x="7575550" y="5943600"/>
          <p14:tracePt t="27829" x="7448550" y="5969000"/>
          <p14:tracePt t="27847" x="7359650" y="5988050"/>
          <p14:tracePt t="27863" x="7245350" y="5988050"/>
          <p14:tracePt t="27879" x="7118350" y="5988050"/>
          <p14:tracePt t="27896" x="6807200" y="5943600"/>
          <p14:tracePt t="27914" x="6553200" y="5905500"/>
          <p14:tracePt t="27929" x="6305550" y="5867400"/>
          <p14:tracePt t="27946" x="6134100" y="5842000"/>
          <p14:tracePt t="27963" x="5975350" y="5816600"/>
          <p14:tracePt t="27989" x="5740400" y="5765800"/>
          <p14:tracePt t="27996" x="5619750" y="5708650"/>
          <p14:tracePt t="28013" x="5321300" y="5626100"/>
          <p14:tracePt t="28029" x="5003800" y="5518150"/>
          <p14:tracePt t="28047" x="4806950" y="5461000"/>
          <p14:tracePt t="28063" x="4686300" y="5435600"/>
          <p14:tracePt t="28079" x="4597400" y="5403850"/>
          <p14:tracePt t="28096" x="4451350" y="5327650"/>
          <p14:tracePt t="28113" x="4311650" y="5238750"/>
          <p14:tracePt t="28129" x="4133850" y="5137150"/>
          <p14:tracePt t="28146" x="4044950" y="5086350"/>
          <p14:tracePt t="28163" x="4000500" y="5067300"/>
          <p14:tracePt t="28180" x="3981450" y="5048250"/>
          <p14:tracePt t="28196" x="3943350" y="5003800"/>
          <p14:tracePt t="28213" x="3898900" y="4927600"/>
          <p14:tracePt t="28230" x="3841750" y="4838700"/>
          <p14:tracePt t="28247" x="3784600" y="4756150"/>
          <p14:tracePt t="28263" x="3765550" y="4711700"/>
          <p14:tracePt t="28280" x="3759200" y="4654550"/>
          <p14:tracePt t="28296" x="3759200" y="4597400"/>
          <p14:tracePt t="28314" x="3746500" y="4508500"/>
          <p14:tracePt t="28330" x="3733800" y="4438650"/>
          <p14:tracePt t="28346" x="3727450" y="4362450"/>
          <p14:tracePt t="28363" x="3727450" y="4305300"/>
          <p14:tracePt t="28381" x="3727450" y="4260850"/>
          <p14:tracePt t="28396" x="3740150" y="4216400"/>
          <p14:tracePt t="28413" x="3746500" y="4165600"/>
          <p14:tracePt t="28430" x="3765550" y="4095750"/>
          <p14:tracePt t="28448" x="3790950" y="3968750"/>
          <p14:tracePt t="28463" x="3797300" y="3917950"/>
          <p14:tracePt t="28480" x="3835400" y="3803650"/>
          <p14:tracePt t="28497" x="3848100" y="3765550"/>
          <p14:tracePt t="28514" x="3873500" y="3702050"/>
          <p14:tracePt t="28530" x="3905250" y="3638550"/>
          <p14:tracePt t="28547" x="3943350" y="3549650"/>
          <p14:tracePt t="28563" x="3981450" y="3448050"/>
          <p14:tracePt t="28581" x="4025900" y="3352800"/>
          <p14:tracePt t="28597" x="4064000" y="3276600"/>
          <p14:tracePt t="28613" x="4095750" y="3225800"/>
          <p14:tracePt t="28630" x="4140200" y="3168650"/>
          <p14:tracePt t="28647" x="4197350" y="3086100"/>
          <p14:tracePt t="28663" x="4254500" y="2997200"/>
          <p14:tracePt t="28681" x="4356100" y="2857500"/>
          <p14:tracePt t="28697" x="4432300" y="2781300"/>
          <p14:tracePt t="28714" x="4502150" y="2717800"/>
          <p14:tracePt t="28730" x="4578350" y="2686050"/>
          <p14:tracePt t="28747" x="4629150" y="2647950"/>
          <p14:tracePt t="28764" x="4711700" y="2584450"/>
          <p14:tracePt t="28781" x="4819650" y="2520950"/>
          <p14:tracePt t="28797" x="4921250" y="2444750"/>
          <p14:tracePt t="28814" x="5029200" y="2387600"/>
          <p14:tracePt t="28830" x="5130800" y="2343150"/>
          <p14:tracePt t="28848" x="5226050" y="2305050"/>
          <p14:tracePt t="28848" x="5283200" y="2286000"/>
          <p14:tracePt t="28864" x="5327650" y="2273300"/>
          <p14:tracePt t="28880" x="5441950" y="2228850"/>
          <p14:tracePt t="28897" x="5537200" y="2184400"/>
          <p14:tracePt t="28914" x="5645150" y="2159000"/>
          <p14:tracePt t="28930" x="5765800" y="2133600"/>
          <p14:tracePt t="28947" x="5911850" y="2133600"/>
          <p14:tracePt t="28964" x="6051550" y="2133600"/>
          <p14:tracePt t="28981" x="6203950" y="2133600"/>
          <p14:tracePt t="28997" x="6350000" y="2133600"/>
          <p14:tracePt t="29014" x="6515100" y="2133600"/>
          <p14:tracePt t="29030" x="6711950" y="2133600"/>
          <p14:tracePt t="29048" x="7270750" y="2159000"/>
          <p14:tracePt t="29064" x="7670800" y="2222500"/>
          <p14:tracePt t="29080" x="7994650" y="2311400"/>
          <p14:tracePt t="29097" x="8185150" y="2374900"/>
          <p14:tracePt t="29115" x="8299450" y="2432050"/>
          <p14:tracePt t="29130" x="8426450" y="2514600"/>
          <p14:tracePt t="29148" x="8585200" y="2628900"/>
          <p14:tracePt t="29164" x="8769350" y="2762250"/>
          <p14:tracePt t="29181" x="8915400" y="2870200"/>
          <p14:tracePt t="29197" x="9017000" y="2952750"/>
          <p14:tracePt t="29214" x="9074150" y="3035300"/>
          <p14:tracePt t="29231" x="9105900" y="3105150"/>
          <p14:tracePt t="29248" x="9137650" y="3270250"/>
          <p14:tracePt t="29264" x="9182100" y="3409950"/>
          <p14:tracePt t="29281" x="9213850" y="3524250"/>
          <p14:tracePt t="29297" x="9226550" y="3606800"/>
          <p14:tracePt t="29315" x="9226550" y="3644900"/>
          <p14:tracePt t="29330" x="9226550" y="3689350"/>
          <p14:tracePt t="29347" x="9226550" y="3765550"/>
          <p14:tracePt t="29364" x="9226550" y="3879850"/>
          <p14:tracePt t="29381" x="9226550" y="3994150"/>
          <p14:tracePt t="29397" x="9226550" y="4089400"/>
          <p14:tracePt t="29414" x="9226550" y="4140200"/>
          <p14:tracePt t="29431" x="9226550" y="4178300"/>
          <p14:tracePt t="29448" x="9213850" y="4267200"/>
          <p14:tracePt t="29464" x="9207500" y="4349750"/>
          <p14:tracePt t="29481" x="9194800" y="4445000"/>
          <p14:tracePt t="29498" x="9188450" y="4533900"/>
          <p14:tracePt t="29515" x="9182100" y="4584700"/>
          <p14:tracePt t="29531" x="9182100" y="4603750"/>
          <p14:tracePt t="29548" x="9175750" y="4635500"/>
          <p14:tracePt t="29564" x="9169400" y="4673600"/>
          <p14:tracePt t="29582" x="9163050" y="4705350"/>
          <p14:tracePt t="29598" x="9163050" y="4718050"/>
          <p14:tracePt t="29615" x="9163050" y="4724400"/>
          <p14:tracePt t="29673" x="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929" y="481114"/>
            <a:ext cx="4467225" cy="2705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929" y="3651250"/>
            <a:ext cx="4467225" cy="270510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5836596" y="5003800"/>
            <a:ext cx="729574" cy="181043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36377" y="4613646"/>
            <a:ext cx="80021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입력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806036" y="5319356"/>
            <a:ext cx="790694" cy="209111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36377" y="5094321"/>
            <a:ext cx="80021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출력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096000" y="1534868"/>
            <a:ext cx="470170" cy="363437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36486" y="996065"/>
            <a:ext cx="80021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출력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51" y="3371987"/>
            <a:ext cx="4406803" cy="213454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4749" y="233464"/>
            <a:ext cx="4684513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2.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입력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,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출력</a:t>
            </a:r>
            <a:endParaRPr lang="en-US" altLang="ko-KR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input, output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사용</a:t>
            </a:r>
            <a:endParaRPr lang="en-US" altLang="ko-KR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input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으로 받은 값은 문자로 바로 연산에 사용할 수 없다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470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4960" y="1738312"/>
            <a:ext cx="4811429" cy="286232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print("Test")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a=input()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 a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‘xyz’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a=input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(“Type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any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number ")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ype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any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number 5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‘5’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77280" y="1738312"/>
            <a:ext cx="2178866" cy="4560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Test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를 출력한다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77280" y="2223060"/>
            <a:ext cx="5334000" cy="1287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사용자가 문자를 입력하기를 기다렸다가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입력이 되면 변수 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에 저장한다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값을 출력한다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823970" y="1966355"/>
            <a:ext cx="216408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3823970" y="2465185"/>
            <a:ext cx="216408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3838275" y="3032983"/>
            <a:ext cx="2279892" cy="242232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77280" y="3594643"/>
            <a:ext cx="5334000" cy="13388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화면에 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T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ype any number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를 출력하고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사용자가 문자를 입력하기를 기다렸다가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입력이 되면 변수 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에 저장한다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2709859" y="4025530"/>
            <a:ext cx="469566" cy="96012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616437" y="2832470"/>
            <a:ext cx="1802760" cy="215318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20845" y="5023168"/>
            <a:ext cx="2545882" cy="5078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사용자가 입력한 문자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4695982" y="3623306"/>
            <a:ext cx="1481298" cy="242232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20845" y="1030130"/>
            <a:ext cx="198163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IDLE shell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창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635895" y="4505590"/>
            <a:ext cx="469566" cy="96012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1328" y="5584677"/>
            <a:ext cx="1379517" cy="5078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라는 문자</a:t>
            </a:r>
            <a:endParaRPr lang="ko-KR" altLang="en-US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09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8087" x="1530350" y="2063750"/>
          <p14:tracePt t="8119" x="1524000" y="2063750"/>
          <p14:tracePt t="8151" x="1517650" y="2063750"/>
          <p14:tracePt t="8159" x="1511300" y="2063750"/>
          <p14:tracePt t="8167" x="1504950" y="2063750"/>
          <p14:tracePt t="8195" x="1479550" y="2063750"/>
          <p14:tracePt t="8225" x="1422400" y="2063750"/>
          <p14:tracePt t="8231" x="1403350" y="2063750"/>
          <p14:tracePt t="8261" x="1358900" y="2063750"/>
          <p14:tracePt t="8263" x="1346200" y="2063750"/>
          <p14:tracePt t="8293" x="1289050" y="2063750"/>
          <p14:tracePt t="8297" x="1257300" y="2063750"/>
          <p14:tracePt t="8327" x="1117600" y="2063750"/>
          <p14:tracePt t="8335" x="1085850" y="2057400"/>
          <p14:tracePt t="8363" x="1016000" y="2044700"/>
          <p14:tracePt t="8393" x="977900" y="2032000"/>
          <p14:tracePt t="8399" x="971550" y="2032000"/>
          <p14:tracePt t="8430" x="958850" y="2025650"/>
          <p14:tracePt t="8460" x="946150" y="2006600"/>
          <p14:tracePt t="8479" x="939800" y="2000250"/>
          <p14:tracePt t="8497" x="939800" y="1974850"/>
          <p14:tracePt t="8527" x="933450" y="1917700"/>
          <p14:tracePt t="8535" x="933450" y="1898650"/>
          <p14:tracePt t="8563" x="933450" y="1860550"/>
          <p14:tracePt t="8593" x="933450" y="1835150"/>
          <p14:tracePt t="8599" x="933450" y="1828800"/>
          <p14:tracePt t="8630" x="933450" y="1809750"/>
          <p14:tracePt t="8660" x="946150" y="1790700"/>
          <p14:tracePt t="8663" x="952500" y="1778000"/>
          <p14:tracePt t="8693" x="971550" y="1765300"/>
          <p14:tracePt t="8696" x="977900" y="1758950"/>
          <p14:tracePt t="8726" x="1022350" y="1733550"/>
          <p14:tracePt t="8728" x="1041400" y="1720850"/>
          <p14:tracePt t="8758" x="1111250" y="1689100"/>
          <p14:tracePt t="8759" x="1130300" y="1676400"/>
          <p14:tracePt t="8767" x="1155700" y="1670050"/>
          <p14:tracePt t="8795" x="1212850" y="1657350"/>
          <p14:tracePt t="8825" x="1301750" y="1644650"/>
          <p14:tracePt t="8831" x="1320800" y="1644650"/>
          <p14:tracePt t="8861" x="1397000" y="1631950"/>
          <p14:tracePt t="8891" x="1543050" y="1625600"/>
          <p14:tracePt t="8896" x="1600200" y="1625600"/>
          <p14:tracePt t="8926" x="1873250" y="1625600"/>
          <p14:tracePt t="8928" x="1968500" y="1625600"/>
          <p14:tracePt t="8958" x="2139950" y="1625600"/>
          <p14:tracePt t="8963" x="2165350" y="1625600"/>
          <p14:tracePt t="8992" x="2247900" y="1625600"/>
          <p14:tracePt t="8999" x="2266950" y="1625600"/>
          <p14:tracePt t="9029" x="2343150" y="1625600"/>
          <p14:tracePt t="9059" x="2438400" y="1631950"/>
          <p14:tracePt t="9063" x="2451100" y="1638300"/>
          <p14:tracePt t="9093" x="2457450" y="1638300"/>
          <p14:tracePt t="9096" x="2463800" y="1638300"/>
          <p14:tracePt t="9126" x="2482850" y="1657350"/>
          <p14:tracePt t="9128" x="2501900" y="1663700"/>
          <p14:tracePt t="9158" x="2578100" y="1708150"/>
          <p14:tracePt t="9162" x="2603500" y="1714500"/>
          <p14:tracePt t="9192" x="2647950" y="1739900"/>
          <p14:tracePt t="9199" x="2654300" y="1746250"/>
          <p14:tracePt t="9229" x="2654300" y="1752600"/>
          <p14:tracePt t="9259" x="2673350" y="1809750"/>
          <p14:tracePt t="9263" x="2673350" y="1816100"/>
          <p14:tracePt t="9293" x="2679700" y="1841500"/>
          <p14:tracePt t="9296" x="2679700" y="1847850"/>
          <p14:tracePt t="9326" x="2679700" y="1860550"/>
          <p14:tracePt t="9328" x="2679700" y="1866900"/>
          <p14:tracePt t="9357" x="2679700" y="1905000"/>
          <p14:tracePt t="9363" x="2679700" y="1911350"/>
          <p14:tracePt t="9393" x="2673350" y="1943100"/>
          <p14:tracePt t="9399" x="2667000" y="1949450"/>
          <p14:tracePt t="9429" x="2660650" y="1968500"/>
          <p14:tracePt t="9459" x="2628900" y="2006600"/>
          <p14:tracePt t="9463" x="2622550" y="2019300"/>
          <p14:tracePt t="9493" x="2609850" y="2032000"/>
          <p14:tracePt t="9496" x="2603500" y="2038350"/>
          <p14:tracePt t="9526" x="2584450" y="2044700"/>
          <p14:tracePt t="9528" x="2578100" y="2051050"/>
          <p14:tracePt t="9558" x="2552700" y="2063750"/>
          <p14:tracePt t="9562" x="2546350" y="2070100"/>
          <p14:tracePt t="9592" x="2476500" y="2095500"/>
          <p14:tracePt t="9599" x="2451100" y="2101850"/>
          <p14:tracePt t="9629" x="2406650" y="2114550"/>
          <p14:tracePt t="9659" x="2374900" y="2120900"/>
          <p14:tracePt t="9663" x="2368550" y="2120900"/>
          <p14:tracePt t="9693" x="2349500" y="2127250"/>
          <p14:tracePt t="9696" x="2336800" y="2127250"/>
          <p14:tracePt t="9725" x="2305050" y="2133600"/>
          <p14:tracePt t="9727" x="2292350" y="2133600"/>
          <p14:tracePt t="9757" x="2273300" y="2133600"/>
          <p14:tracePt t="9767" x="2266950" y="2133600"/>
          <p14:tracePt t="9794" x="2241550" y="2133600"/>
          <p14:tracePt t="9824" x="2178050" y="2133600"/>
          <p14:tracePt t="9831" x="2165350" y="2133600"/>
          <p14:tracePt t="9861" x="2127250" y="2133600"/>
          <p14:tracePt t="9891" x="2108200" y="2133600"/>
          <p14:tracePt t="9895" x="2101850" y="2133600"/>
          <p14:tracePt t="9925" x="2082800" y="2133600"/>
          <p14:tracePt t="9927" x="2063750" y="2127250"/>
          <p14:tracePt t="9957" x="2025650" y="2120900"/>
          <p14:tracePt t="9963" x="2006600" y="2114550"/>
          <p14:tracePt t="9992" x="1993900" y="2108200"/>
          <p14:tracePt t="9999" x="1987550" y="2101850"/>
          <p14:tracePt t="10029" x="1962150" y="2089150"/>
          <p14:tracePt t="10059" x="1936750" y="2070100"/>
          <p14:tracePt t="10079" x="1930400" y="2070100"/>
          <p14:tracePt t="10103" x="1930400" y="2063750"/>
          <p14:tracePt t="10128" x="1924050" y="2044700"/>
          <p14:tracePt t="10158" x="1917700" y="2025650"/>
          <p14:tracePt t="10167" x="1917700" y="2019300"/>
          <p14:tracePt t="10194" x="1911350" y="2006600"/>
          <p14:tracePt t="10224" x="1911350" y="1968500"/>
          <p14:tracePt t="10231" x="1911350" y="1955800"/>
          <p14:tracePt t="10261" x="1905000" y="1917700"/>
          <p14:tracePt t="10291" x="1905000" y="1892300"/>
          <p14:tracePt t="10296" x="1905000" y="1885950"/>
          <p14:tracePt t="10326" x="1905000" y="1873250"/>
          <p14:tracePt t="10327" x="1905000" y="1860550"/>
          <p14:tracePt t="10357" x="1911350" y="1816100"/>
          <p14:tracePt t="10362" x="1911350" y="1803400"/>
          <p14:tracePt t="10392" x="1930400" y="1771650"/>
          <p14:tracePt t="10399" x="1930400" y="1765300"/>
          <p14:tracePt t="10429" x="1936750" y="1752600"/>
          <p14:tracePt t="10459" x="1968500" y="1727200"/>
          <p14:tracePt t="10463" x="1981200" y="1720850"/>
          <p14:tracePt t="10495" x="2032000" y="1701800"/>
          <p14:tracePt t="10495" x="2057400" y="1701800"/>
          <p14:tracePt t="10503" x="2070100" y="1695450"/>
          <p14:tracePt t="10527" x="2108200" y="1695450"/>
          <p14:tracePt t="10567" x="2114550" y="1695450"/>
          <p14:tracePt t="10583" x="2120900" y="1695450"/>
          <p14:tracePt t="10594" x="2127250" y="1695450"/>
          <p14:tracePt t="10624" x="2203450" y="1720850"/>
          <p14:tracePt t="10631" x="2228850" y="1739900"/>
          <p14:tracePt t="10662" x="2286000" y="1765300"/>
          <p14:tracePt t="10692" x="2298700" y="1771650"/>
          <p14:tracePt t="10703" x="2305050" y="1771650"/>
          <p14:tracePt t="10729" x="2305050" y="1778000"/>
          <p14:tracePt t="10758" x="2305050" y="1797050"/>
          <p14:tracePt t="10767" x="2305050" y="1809750"/>
          <p14:tracePt t="10795" x="2311400" y="1822450"/>
          <p14:tracePt t="10826" x="2317750" y="1854200"/>
          <p14:tracePt t="10831" x="2324100" y="1866900"/>
          <p14:tracePt t="10862" x="2324100" y="1892300"/>
          <p14:tracePt t="10893" x="2330450" y="1924050"/>
          <p14:tracePt t="10895" x="2330450" y="1936750"/>
          <p14:tracePt t="10926" x="2330450" y="1955800"/>
          <p14:tracePt t="10928" x="2330450" y="1962150"/>
          <p14:tracePt t="10958" x="2330450" y="1968500"/>
          <p14:tracePt t="10960" x="2330450" y="1974850"/>
          <p14:tracePt t="10990" x="2330450" y="1981200"/>
          <p14:tracePt t="11047" x="2330450" y="1987550"/>
          <p14:tracePt t="11055" x="2324100" y="1987550"/>
          <p14:tracePt t="11063" x="2311400" y="1993900"/>
          <p14:tracePt t="11094" x="2228850" y="2032000"/>
          <p14:tracePt t="11095" x="2178050" y="2044700"/>
          <p14:tracePt t="11125" x="1898650" y="2114550"/>
          <p14:tracePt t="11128" x="1778000" y="2159000"/>
          <p14:tracePt t="11158" x="1428750" y="2254250"/>
          <p14:tracePt t="11160" x="1339850" y="2273300"/>
          <p14:tracePt t="11190" x="1193800" y="2305050"/>
          <p14:tracePt t="11191" x="1168400" y="2311400"/>
          <p14:tracePt t="11199" x="1143000" y="2311400"/>
          <p14:tracePt t="11227" x="1022350" y="2311400"/>
          <p14:tracePt t="11257" x="723900" y="2311400"/>
          <p14:tracePt t="11263" x="641350" y="2311400"/>
          <p14:tracePt t="11294" x="527050" y="2311400"/>
          <p14:tracePt t="11295" x="514350" y="2311400"/>
          <p14:tracePt t="11325" x="508000" y="2311400"/>
          <p14:tracePt t="11479" x="501650" y="2317750"/>
          <p14:tracePt t="11495" x="495300" y="2317750"/>
          <p14:tracePt t="11543" x="495300" y="2324100"/>
          <p14:tracePt t="11551" x="482600" y="2324100"/>
          <p14:tracePt t="11567" x="469900" y="2324100"/>
          <p14:tracePt t="11593" x="431800" y="2324100"/>
          <p14:tracePt t="11623" x="393700" y="2324100"/>
          <p14:tracePt t="11647" x="387350" y="2317750"/>
          <p14:tracePt t="11660" x="374650" y="2311400"/>
          <p14:tracePt t="11691" x="355600" y="2279650"/>
          <p14:tracePt t="11695" x="349250" y="2273300"/>
          <p14:tracePt t="11725" x="349250" y="2260600"/>
          <p14:tracePt t="11735" x="349250" y="2254250"/>
          <p14:tracePt t="11761" x="349250" y="2241550"/>
          <p14:tracePt t="11792" x="349250" y="2209800"/>
          <p14:tracePt t="11799" x="349250" y="2203450"/>
          <p14:tracePt t="11828" x="349250" y="2184400"/>
          <p14:tracePt t="11859" x="349250" y="2165350"/>
          <p14:tracePt t="11863" x="349250" y="2159000"/>
          <p14:tracePt t="11894" x="361950" y="2146300"/>
          <p14:tracePt t="11925" x="393700" y="2114550"/>
          <p14:tracePt t="11927" x="406400" y="2108200"/>
          <p14:tracePt t="11958" x="444500" y="2095500"/>
          <p14:tracePt t="11961" x="463550" y="2095500"/>
          <p14:tracePt t="11992" x="565150" y="2076450"/>
          <p14:tracePt t="11999" x="596900" y="2076450"/>
          <p14:tracePt t="12028" x="679450" y="2076450"/>
          <p14:tracePt t="12059" x="787400" y="2089150"/>
          <p14:tracePt t="12063" x="825500" y="2089150"/>
          <p14:tracePt t="12094" x="958850" y="2108200"/>
          <p14:tracePt t="12125" x="1041400" y="2127250"/>
          <p14:tracePt t="12135" x="1047750" y="2127250"/>
          <p14:tracePt t="12183" x="1047750" y="2133600"/>
          <p14:tracePt t="12199" x="1054100" y="2139950"/>
          <p14:tracePt t="12228" x="1054100" y="2146300"/>
          <p14:tracePt t="12259" x="1060450" y="2165350"/>
          <p14:tracePt t="12263" x="1060450" y="2171700"/>
          <p14:tracePt t="12294" x="1060450" y="2197100"/>
          <p14:tracePt t="12325" x="1066800" y="2222500"/>
          <p14:tracePt t="12327" x="1066800" y="2228850"/>
          <p14:tracePt t="12358" x="1066800" y="2241550"/>
          <p14:tracePt t="12375" x="1066800" y="2247900"/>
          <p14:tracePt t="12393" x="1066800" y="2260600"/>
          <p14:tracePt t="12424" x="1060450" y="2279650"/>
          <p14:tracePt t="12431" x="1054100" y="2286000"/>
          <p14:tracePt t="12460" x="1035050" y="2298700"/>
          <p14:tracePt t="12491" x="984250" y="2317750"/>
          <p14:tracePt t="12495" x="971550" y="2324100"/>
          <p14:tracePt t="12526" x="933450" y="2330450"/>
          <p14:tracePt t="12527" x="914400" y="2336800"/>
          <p14:tracePt t="12558" x="882650" y="2343150"/>
          <p14:tracePt t="12567" x="869950" y="2343150"/>
          <p14:tracePt t="13615" x="0" y="0"/>
        </p14:tracePtLst>
        <p14:tracePtLst>
          <p14:tracePt t="16119" x="1168400" y="2635250"/>
          <p14:tracePt t="16135" x="1174750" y="2635250"/>
          <p14:tracePt t="16231" x="1168400" y="2641600"/>
          <p14:tracePt t="16247" x="1162050" y="2641600"/>
          <p14:tracePt t="16258" x="1149350" y="2641600"/>
          <p14:tracePt t="16288" x="1123950" y="2641600"/>
          <p14:tracePt t="16295" x="1117600" y="2641600"/>
          <p14:tracePt t="16326" x="1092200" y="2641600"/>
          <p14:tracePt t="16357" x="1047750" y="2635250"/>
          <p14:tracePt t="16359" x="1041400" y="2635250"/>
          <p14:tracePt t="16389" x="1028700" y="2622550"/>
          <p14:tracePt t="16392" x="1022350" y="2622550"/>
          <p14:tracePt t="16423" x="1009650" y="2603500"/>
          <p14:tracePt t="16423" x="1003300" y="2603500"/>
          <p14:tracePt t="16431" x="996950" y="2597150"/>
          <p14:tracePt t="16459" x="996950" y="2584450"/>
          <p14:tracePt t="16490" x="984250" y="2559050"/>
          <p14:tracePt t="16495" x="984250" y="2552700"/>
          <p14:tracePt t="16526" x="977900" y="2527300"/>
          <p14:tracePt t="16556" x="977900" y="2501900"/>
          <p14:tracePt t="16559" x="977900" y="2489200"/>
          <p14:tracePt t="16589" x="977900" y="2470150"/>
          <p14:tracePt t="16592" x="977900" y="2457450"/>
          <p14:tracePt t="16623" x="977900" y="2425700"/>
          <p14:tracePt t="16623" x="984250" y="2419350"/>
          <p14:tracePt t="16631" x="984250" y="2413000"/>
          <p14:tracePt t="16659" x="996950" y="2393950"/>
          <p14:tracePt t="16690" x="1009650" y="2368550"/>
          <p14:tracePt t="16695" x="1022350" y="2355850"/>
          <p14:tracePt t="16726" x="1073150" y="2324100"/>
          <p14:tracePt t="16756" x="1181100" y="2279650"/>
          <p14:tracePt t="16759" x="1200150" y="2266950"/>
          <p14:tracePt t="16790" x="1244600" y="2254250"/>
          <p14:tracePt t="16793" x="1263650" y="2254250"/>
          <p14:tracePt t="16823" x="1327150" y="2241550"/>
          <p14:tracePt t="16823" x="1365250" y="2235200"/>
          <p14:tracePt t="16831" x="1416050" y="2228850"/>
          <p14:tracePt t="16859" x="1612900" y="2222500"/>
          <p14:tracePt t="16890" x="1727200" y="2222500"/>
          <p14:tracePt t="16895" x="1733550" y="2222500"/>
          <p14:tracePt t="16926" x="1752600" y="2222500"/>
          <p14:tracePt t="16957" x="1898650" y="2228850"/>
          <p14:tracePt t="16959" x="1974850" y="2235200"/>
          <p14:tracePt t="16990" x="2120900" y="2260600"/>
          <p14:tracePt t="16992" x="2133600" y="2266950"/>
          <p14:tracePt t="17022" x="2146300" y="2266950"/>
          <p14:tracePt t="17055" x="2152650" y="2273300"/>
          <p14:tracePt t="17063" x="2165350" y="2286000"/>
          <p14:tracePt t="17091" x="2197100" y="2311400"/>
          <p14:tracePt t="17122" x="2209800" y="2336800"/>
          <p14:tracePt t="17127" x="2209800" y="2343150"/>
          <p14:tracePt t="17157" x="2216150" y="2362200"/>
          <p14:tracePt t="17159" x="2216150" y="2368550"/>
          <p14:tracePt t="17189" x="2216150" y="2393950"/>
          <p14:tracePt t="17192" x="2216150" y="2406650"/>
          <p14:tracePt t="17223" x="2216150" y="2425700"/>
          <p14:tracePt t="17231" x="2216150" y="2432050"/>
          <p14:tracePt t="17259" x="2216150" y="2457450"/>
          <p14:tracePt t="17289" x="2209800" y="2501900"/>
          <p14:tracePt t="17295" x="2203450" y="2514600"/>
          <p14:tracePt t="17325" x="2184400" y="2552700"/>
          <p14:tracePt t="17356" x="2139950" y="2616200"/>
          <p14:tracePt t="17359" x="2120900" y="2635250"/>
          <p14:tracePt t="17390" x="2095500" y="2673350"/>
          <p14:tracePt t="17393" x="2082800" y="2679700"/>
          <p14:tracePt t="17423" x="2025650" y="2717800"/>
          <p14:tracePt t="17431" x="2019300" y="2717800"/>
          <p14:tracePt t="17459" x="1987550" y="2730500"/>
          <p14:tracePt t="17735" x="1974850" y="2730500"/>
          <p14:tracePt t="17743" x="1949450" y="2730500"/>
          <p14:tracePt t="17757" x="1905000" y="2730500"/>
          <p14:tracePt t="17758" x="0" y="0"/>
        </p14:tracePtLst>
        <p14:tracePtLst>
          <p14:tracePt t="18823" x="857250" y="2895600"/>
          <p14:tracePt t="18887" x="850900" y="2895600"/>
          <p14:tracePt t="18919" x="844550" y="2895600"/>
          <p14:tracePt t="18935" x="838200" y="2895600"/>
          <p14:tracePt t="18943" x="831850" y="2895600"/>
          <p14:tracePt t="18956" x="825500" y="2895600"/>
          <p14:tracePt t="18988" x="800100" y="2895600"/>
          <p14:tracePt t="18991" x="793750" y="2895600"/>
          <p14:tracePt t="19021" x="755650" y="2895600"/>
          <p14:tracePt t="19024" x="742950" y="2895600"/>
          <p14:tracePt t="19055" x="698500" y="2895600"/>
          <p14:tracePt t="19087" x="692150" y="2895600"/>
          <p14:tracePt t="19103" x="685800" y="2895600"/>
          <p14:tracePt t="19125" x="679450" y="2895600"/>
          <p14:tracePt t="19155" x="647700" y="2895600"/>
          <p14:tracePt t="19159" x="635000" y="2895600"/>
          <p14:tracePt t="19189" x="596900" y="2895600"/>
          <p14:tracePt t="19191" x="590550" y="2895600"/>
          <p14:tracePt t="19222" x="546100" y="2889250"/>
          <p14:tracePt t="19223" x="527050" y="2882900"/>
          <p14:tracePt t="19253" x="482600" y="2870200"/>
          <p14:tracePt t="19258" x="463550" y="2863850"/>
          <p14:tracePt t="19288" x="412750" y="2851150"/>
          <p14:tracePt t="19295" x="406400" y="2851150"/>
          <p14:tracePt t="19325" x="393700" y="2838450"/>
          <p14:tracePt t="19355" x="368300" y="2825750"/>
          <p14:tracePt t="19359" x="361950" y="2819400"/>
          <p14:tracePt t="19423" x="361950" y="2813050"/>
          <p14:tracePt t="19431" x="361950" y="2806700"/>
          <p14:tracePt t="19456" x="361950" y="2787650"/>
          <p14:tracePt t="19487" x="355600" y="2762250"/>
          <p14:tracePt t="19495" x="355600" y="2755900"/>
          <p14:tracePt t="19525" x="355600" y="2736850"/>
          <p14:tracePt t="19555" x="387350" y="2686050"/>
          <p14:tracePt t="19559" x="393700" y="2673350"/>
          <p14:tracePt t="19590" x="425450" y="2635250"/>
          <p14:tracePt t="19592" x="438150" y="2628900"/>
          <p14:tracePt t="19622" x="476250" y="2616200"/>
          <p14:tracePt t="19623" x="495300" y="2609850"/>
          <p14:tracePt t="19653" x="533400" y="2603500"/>
          <p14:tracePt t="19658" x="546100" y="2603500"/>
          <p14:tracePt t="19688" x="584200" y="2597150"/>
          <p14:tracePt t="19695" x="596900" y="2597150"/>
          <p14:tracePt t="19725" x="660400" y="2597150"/>
          <p14:tracePt t="19755" x="781050" y="2603500"/>
          <p14:tracePt t="19759" x="806450" y="2603500"/>
          <p14:tracePt t="19789" x="844550" y="2609850"/>
          <p14:tracePt t="19792" x="850900" y="2609850"/>
          <p14:tracePt t="19911" x="850900" y="2616200"/>
          <p14:tracePt t="19919" x="857250" y="2616200"/>
          <p14:tracePt t="19927" x="857250" y="2622550"/>
          <p14:tracePt t="19956" x="882650" y="2647950"/>
          <p14:tracePt t="19988" x="895350" y="2667000"/>
          <p14:tracePt t="19991" x="895350" y="2673350"/>
          <p14:tracePt t="20021" x="901700" y="2686050"/>
          <p14:tracePt t="20023" x="901700" y="2692400"/>
          <p14:tracePt t="20054" x="908050" y="2711450"/>
          <p14:tracePt t="20063" x="908050" y="2724150"/>
          <p14:tracePt t="20089" x="908050" y="2743200"/>
          <p14:tracePt t="20121" x="908050" y="2762250"/>
          <p14:tracePt t="20135" x="908050" y="2768600"/>
          <p14:tracePt t="20156" x="908050" y="2781300"/>
          <p14:tracePt t="20188" x="889000" y="2806700"/>
          <p14:tracePt t="20191" x="882650" y="2819400"/>
          <p14:tracePt t="20221" x="869950" y="2832100"/>
          <p14:tracePt t="20223" x="863600" y="2838450"/>
          <p14:tracePt t="20253" x="863600" y="2844800"/>
          <p14:tracePt t="20258" x="857250" y="2844800"/>
          <p14:tracePt t="20288" x="831850" y="2863850"/>
          <p14:tracePt t="20295" x="825500" y="2863850"/>
          <p14:tracePt t="20324" x="787400" y="2876550"/>
          <p14:tracePt t="20355" x="755650" y="2889250"/>
          <p14:tracePt t="20359" x="749300" y="2895600"/>
          <p14:tracePt t="20391" x="730250" y="2901950"/>
          <p14:tracePt t="20391" x="723900" y="2901950"/>
          <p14:tracePt t="20399" x="717550" y="2901950"/>
          <p14:tracePt t="20423" x="692150" y="2908300"/>
          <p14:tracePt t="20423" x="679450" y="2908300"/>
          <p14:tracePt t="20454" x="628650" y="2914650"/>
          <p14:tracePt t="20457" x="615950" y="2914650"/>
          <p14:tracePt t="20488" x="577850" y="2914650"/>
          <p14:tracePt t="20495" x="571500" y="2914650"/>
          <p14:tracePt t="20524" x="552450" y="2914650"/>
          <p14:tracePt t="20555" x="508000" y="2908300"/>
          <p14:tracePt t="20559" x="501650" y="2908300"/>
          <p14:tracePt t="20591" x="476250" y="2895600"/>
          <p14:tracePt t="20591" x="469900" y="2895600"/>
          <p14:tracePt t="20599" x="463550" y="2889250"/>
          <p14:tracePt t="20622" x="450850" y="2882900"/>
          <p14:tracePt t="20653" x="431800" y="2863850"/>
          <p14:tracePt t="20671" x="425450" y="2851150"/>
          <p14:tracePt t="20689" x="412750" y="2838450"/>
          <p14:tracePt t="20720" x="400050" y="2813050"/>
          <p14:tracePt t="20735" x="400050" y="2806700"/>
          <p14:tracePt t="20756" x="400050" y="2800350"/>
          <p14:tracePt t="20786" x="400050" y="2781300"/>
          <p14:tracePt t="20791" x="400050" y="2774950"/>
          <p14:tracePt t="20821" x="400050" y="2749550"/>
          <p14:tracePt t="20823" x="406400" y="2743200"/>
          <p14:tracePt t="20853" x="425450" y="2705100"/>
          <p14:tracePt t="20857" x="431800" y="2698750"/>
          <p14:tracePt t="20887" x="450850" y="2673350"/>
          <p14:tracePt t="20895" x="457200" y="2667000"/>
          <p14:tracePt t="20924" x="469900" y="2654300"/>
          <p14:tracePt t="20955" x="508000" y="2635250"/>
          <p14:tracePt t="20959" x="527050" y="2635250"/>
          <p14:tracePt t="20990" x="571500" y="2628900"/>
          <p14:tracePt t="20991" x="596900" y="2622550"/>
          <p14:tracePt t="21022" x="698500" y="2622550"/>
          <p14:tracePt t="21023" x="730250" y="2622550"/>
          <p14:tracePt t="21053" x="793750" y="2622550"/>
          <p14:tracePt t="21057" x="806450" y="2622550"/>
          <p14:tracePt t="21087" x="825500" y="2628900"/>
          <p14:tracePt t="21095" x="831850" y="2628900"/>
          <p14:tracePt t="21124" x="838200" y="2635250"/>
          <p14:tracePt t="21154" x="844550" y="2641600"/>
          <p14:tracePt t="21183" x="844550" y="2647950"/>
          <p14:tracePt t="21191" x="844550" y="2654300"/>
          <p14:tracePt t="21221" x="850900" y="2660650"/>
          <p14:tracePt t="21223" x="850900" y="2667000"/>
          <p14:tracePt t="21253" x="857250" y="2686050"/>
          <p14:tracePt t="21257" x="863600" y="2692400"/>
          <p14:tracePt t="21287" x="869950" y="2711450"/>
          <p14:tracePt t="21303" x="869950" y="2717800"/>
          <p14:tracePt t="21324" x="869950" y="2724150"/>
          <p14:tracePt t="21354" x="869950" y="2743200"/>
          <p14:tracePt t="21367" x="869950" y="2749550"/>
          <p14:tracePt t="21407" x="869950" y="2755900"/>
          <p14:tracePt t="21455" x="869950" y="2762250"/>
          <p14:tracePt t="21543" x="869950" y="2768600"/>
          <p14:tracePt t="21567" x="869950" y="2774950"/>
          <p14:tracePt t="21607" x="869950" y="2781300"/>
          <p14:tracePt t="21671" x="869950" y="2787650"/>
          <p14:tracePt t="21751" x="869950" y="2794000"/>
          <p14:tracePt t="21791" x="869950" y="2800350"/>
          <p14:tracePt t="21807" x="863600" y="2800350"/>
          <p14:tracePt t="21895" x="863600" y="2806700"/>
          <p14:tracePt t="21927" x="857250" y="2813050"/>
          <p14:tracePt t="21951" x="857250" y="2819400"/>
          <p14:tracePt t="21959" x="850900" y="2819400"/>
          <p14:tracePt t="21990" x="838200" y="2832100"/>
          <p14:tracePt t="22021" x="825500" y="2844800"/>
          <p14:tracePt t="22023" x="819150" y="2844800"/>
          <p14:tracePt t="22053" x="800100" y="2851150"/>
          <p14:tracePt t="22057" x="793750" y="2851150"/>
          <p14:tracePt t="22087" x="768350" y="2857500"/>
          <p14:tracePt t="22095" x="755650" y="2857500"/>
          <p14:tracePt t="22124" x="704850" y="2857500"/>
          <p14:tracePt t="22154" x="660400" y="2857500"/>
          <p14:tracePt t="22175" x="654050" y="2857500"/>
          <p14:tracePt t="22190" x="647700" y="2857500"/>
          <p14:tracePt t="22220" x="565150" y="2857500"/>
          <p14:tracePt t="22223" x="539750" y="2857500"/>
          <p14:tracePt t="22253" x="501650" y="2857500"/>
          <p14:tracePt t="22257" x="495300" y="2857500"/>
          <p14:tracePt t="22303" x="488950" y="2857500"/>
          <p14:tracePt t="22311" x="482600" y="2857500"/>
          <p14:tracePt t="22323" x="469900" y="2857500"/>
          <p14:tracePt t="22354" x="438150" y="2851150"/>
          <p14:tracePt t="22359" x="431800" y="2851150"/>
          <p14:tracePt t="22415" x="419100" y="2844800"/>
          <p14:tracePt t="22423" x="412750" y="2838450"/>
          <p14:tracePt t="22453" x="393700" y="2825750"/>
          <p14:tracePt t="22456" x="387350" y="2825750"/>
          <p14:tracePt t="22487" x="381000" y="2819400"/>
          <p14:tracePt t="22495" x="381000" y="2813050"/>
          <p14:tracePt t="22523" x="381000" y="2787650"/>
          <p14:tracePt t="22553" x="374650" y="2749550"/>
          <p14:tracePt t="22559" x="368300" y="2736850"/>
          <p14:tracePt t="22590" x="368300" y="2711450"/>
          <p14:tracePt t="22620" x="368300" y="2705100"/>
          <p14:tracePt t="22631" x="368300" y="2698750"/>
          <p14:tracePt t="22657" x="381000" y="2679700"/>
          <p14:tracePt t="22687" x="488950" y="2654300"/>
          <p14:tracePt t="22695" x="527050" y="2647950"/>
          <p14:tracePt t="22723" x="609600" y="2635250"/>
          <p14:tracePt t="22754" x="685800" y="2635250"/>
          <p14:tracePt t="22759" x="704850" y="2635250"/>
          <p14:tracePt t="22790" x="730250" y="2635250"/>
          <p14:tracePt t="22820" x="742950" y="2641600"/>
          <p14:tracePt t="22823" x="749300" y="2647950"/>
          <p14:tracePt t="22853" x="768350" y="2667000"/>
          <p14:tracePt t="22856" x="774700" y="2667000"/>
          <p14:tracePt t="22886" x="787400" y="2673350"/>
          <p14:tracePt t="22888" x="793750" y="2679700"/>
          <p14:tracePt t="22943" x="800100" y="2686050"/>
          <p14:tracePt t="22967" x="806450" y="2692400"/>
          <p14:tracePt t="22991" x="806450" y="2698750"/>
          <p14:tracePt t="23015" x="812800" y="2698750"/>
          <p14:tracePt t="23023" x="812800" y="2705100"/>
          <p14:tracePt t="23053" x="812800" y="2711450"/>
          <p14:tracePt t="23063" x="819150" y="2717800"/>
          <p14:tracePt t="23090" x="825500" y="2736850"/>
          <p14:tracePt t="23120" x="831850" y="2755900"/>
          <p14:tracePt t="23127" x="831850" y="2762250"/>
          <p14:tracePt t="23156" x="831850" y="2768600"/>
          <p14:tracePt t="23186" x="831850" y="2781300"/>
          <p14:tracePt t="23199" x="831850" y="2787650"/>
          <p14:tracePt t="23223" x="831850" y="2794000"/>
          <p14:tracePt t="23253" x="831850" y="2806700"/>
          <p14:tracePt t="23255" x="831850" y="2813050"/>
          <p14:tracePt t="23285" x="831850" y="2819400"/>
          <p14:tracePt t="23295" x="831850" y="2825750"/>
          <p14:tracePt t="23321" x="831850" y="2838450"/>
          <p14:tracePt t="23431" x="825500" y="2838450"/>
          <p14:tracePt t="23439" x="825500" y="2844800"/>
          <p14:tracePt t="23463" x="819150" y="2851150"/>
          <p14:tracePt t="23488" x="806450" y="2857500"/>
          <p14:tracePt t="23521" x="781050" y="2863850"/>
          <p14:tracePt t="23527" x="774700" y="2863850"/>
          <p14:tracePt t="23554" x="768350" y="2863850"/>
          <p14:tracePt t="23585" x="742950" y="2863850"/>
          <p14:tracePt t="23591" x="730250" y="2863850"/>
          <p14:tracePt t="23621" x="666750" y="2863850"/>
          <p14:tracePt t="23651" x="603250" y="2863850"/>
          <p14:tracePt t="23656" x="596900" y="2863850"/>
          <p14:tracePt t="23686" x="584200" y="2863850"/>
          <p14:tracePt t="23688" x="577850" y="2863850"/>
          <p14:tracePt t="23718" x="552450" y="2863850"/>
          <p14:tracePt t="23722" x="546100" y="2863850"/>
          <p14:tracePt t="23752" x="527050" y="2863850"/>
          <p14:tracePt t="23783" x="520700" y="2863850"/>
          <p14:tracePt t="23799" x="514350" y="2863850"/>
          <p14:tracePt t="23821" x="482600" y="2851150"/>
          <p14:tracePt t="23852" x="444500" y="2832100"/>
          <p14:tracePt t="23856" x="438150" y="2832100"/>
          <p14:tracePt t="23887" x="438150" y="2825750"/>
          <p14:tracePt t="23895" x="431800" y="2825750"/>
          <p14:tracePt t="23922" x="419100" y="2813050"/>
          <p14:tracePt t="23952" x="400050" y="2794000"/>
          <p14:tracePt t="23959" x="393700" y="2794000"/>
          <p14:tracePt t="23989" x="387350" y="2787650"/>
          <p14:tracePt t="24019" x="381000" y="2774950"/>
          <p14:tracePt t="24023" x="381000" y="2768600"/>
          <p14:tracePt t="24053" x="374650" y="2749550"/>
          <p14:tracePt t="24055" x="374650" y="2743200"/>
          <p14:tracePt t="24086" x="374650" y="2736850"/>
          <p14:tracePt t="24088" x="374650" y="2730500"/>
          <p14:tracePt t="24118" x="374650" y="2724150"/>
          <p14:tracePt t="24127" x="374650" y="2717800"/>
          <p14:tracePt t="24154" x="374650" y="2705100"/>
          <p14:tracePt t="24185" x="387350" y="2686050"/>
          <p14:tracePt t="24199" x="400050" y="2686050"/>
          <p14:tracePt t="24221" x="419100" y="2673350"/>
          <p14:tracePt t="24251" x="488950" y="2654300"/>
          <p14:tracePt t="24256" x="501650" y="2654300"/>
          <p14:tracePt t="24286" x="527050" y="2647950"/>
          <p14:tracePt t="24288" x="533400" y="2641600"/>
          <p14:tracePt t="24318" x="571500" y="2641600"/>
          <p14:tracePt t="24322" x="590550" y="2641600"/>
          <p14:tracePt t="24352" x="685800" y="2641600"/>
          <p14:tracePt t="24359" x="704850" y="2641600"/>
          <p14:tracePt t="24389" x="730250" y="2641600"/>
          <p14:tracePt t="24420" x="755650" y="2641600"/>
          <p14:tracePt t="24423" x="768350" y="2641600"/>
          <p14:tracePt t="24453" x="831850" y="2660650"/>
          <p14:tracePt t="24456" x="850900" y="2667000"/>
          <p14:tracePt t="24486" x="869950" y="2667000"/>
          <p14:tracePt t="24519" x="869950" y="2673350"/>
          <p14:tracePt t="24543" x="876300" y="2673350"/>
          <p14:tracePt t="24567" x="882650" y="2679700"/>
          <p14:tracePt t="24587" x="882650" y="2686050"/>
          <p14:tracePt t="24617" x="895350" y="2705100"/>
          <p14:tracePt t="24631" x="895350" y="2711450"/>
          <p14:tracePt t="24654" x="901700" y="2724150"/>
          <p14:tracePt t="24685" x="908050" y="2755900"/>
          <p14:tracePt t="24695" x="908050" y="2768600"/>
          <p14:tracePt t="24721" x="908050" y="2781300"/>
          <p14:tracePt t="24751" x="908050" y="2794000"/>
          <p14:tracePt t="24759" x="908050" y="2800350"/>
          <p14:tracePt t="24787" x="908050" y="2813050"/>
          <p14:tracePt t="24818" x="895350" y="2832100"/>
          <p14:tracePt t="24823" x="895350" y="2838450"/>
          <p14:tracePt t="24853" x="889000" y="2844800"/>
          <p14:tracePt t="24871" x="882650" y="2851150"/>
          <p14:tracePt t="24888" x="876300" y="2857500"/>
          <p14:tracePt t="24919" x="863600" y="2870200"/>
          <p14:tracePt t="24927" x="857250" y="2870200"/>
          <p14:tracePt t="24955" x="831850" y="2876550"/>
          <p14:tracePt t="24986" x="806450" y="2882900"/>
          <p14:tracePt t="24991" x="800100" y="2882900"/>
          <p14:tracePt t="25022" x="755650" y="2882900"/>
          <p14:tracePt t="25052" x="666750" y="2882900"/>
          <p14:tracePt t="25055" x="647700" y="2882900"/>
          <p14:tracePt t="25085" x="615950" y="2882900"/>
          <p14:tracePt t="25089" x="609600" y="2882900"/>
          <p14:tracePt t="25118" x="590550" y="2882900"/>
          <p14:tracePt t="25119" x="584200" y="2882900"/>
          <p14:tracePt t="25127" x="577850" y="2882900"/>
          <p14:tracePt t="25155" x="533400" y="2876550"/>
          <p14:tracePt t="25185" x="501650" y="2876550"/>
          <p14:tracePt t="25207" x="495300" y="2876550"/>
          <p14:tracePt t="25239" x="488950" y="2876550"/>
          <p14:tracePt t="25254" x="482600" y="2870200"/>
          <p14:tracePt t="25284" x="438150" y="2857500"/>
          <p14:tracePt t="25319" x="431800" y="2851150"/>
          <p14:tracePt t="25327" x="431800" y="2844800"/>
          <p14:tracePt t="25355" x="412750" y="2832100"/>
          <p14:tracePt t="25386" x="393700" y="2806700"/>
          <p14:tracePt t="25391" x="393700" y="2800350"/>
          <p14:tracePt t="25422" x="393700" y="2794000"/>
          <p14:tracePt t="25451" x="387350" y="2774950"/>
          <p14:tracePt t="25455" x="387350" y="2768600"/>
          <p14:tracePt t="25485" x="381000" y="2749550"/>
          <p14:tracePt t="25488" x="381000" y="2743200"/>
          <p14:tracePt t="25518" x="381000" y="2736850"/>
          <p14:tracePt t="25520" x="381000" y="2730500"/>
          <p14:tracePt t="25550" x="381000" y="2724150"/>
          <p14:tracePt t="25555" x="381000" y="2717800"/>
          <p14:tracePt t="25585" x="381000" y="2698750"/>
          <p14:tracePt t="25591" x="381000" y="2692400"/>
          <p14:tracePt t="25621" x="381000" y="2686050"/>
          <p14:tracePt t="25651" x="393700" y="2673350"/>
          <p14:tracePt t="25655" x="406400" y="2667000"/>
          <p14:tracePt t="25685" x="431800" y="2654300"/>
          <p14:tracePt t="25688" x="438150" y="2647950"/>
          <p14:tracePt t="25718" x="469900" y="2635250"/>
          <p14:tracePt t="25719" x="482600" y="2635250"/>
          <p14:tracePt t="25727" x="495300" y="2628900"/>
          <p14:tracePt t="25755" x="558800" y="2622550"/>
          <p14:tracePt t="25785" x="635000" y="2622550"/>
          <p14:tracePt t="25791" x="647700" y="2622550"/>
          <p14:tracePt t="25822" x="673100" y="2622550"/>
          <p14:tracePt t="25852" x="781050" y="2622550"/>
          <p14:tracePt t="25855" x="819150" y="2628900"/>
          <p14:tracePt t="25885" x="901700" y="2641600"/>
          <p14:tracePt t="25888" x="920750" y="2647950"/>
          <p14:tracePt t="25919" x="927100" y="2654300"/>
          <p14:tracePt t="25959" x="933450" y="2660650"/>
          <p14:tracePt t="25967" x="939800" y="2667000"/>
          <p14:tracePt t="25987" x="939800" y="2673350"/>
          <p14:tracePt t="26017" x="939800" y="2679700"/>
          <p14:tracePt t="26023" x="946150" y="2686050"/>
          <p14:tracePt t="26055" x="946150" y="2698750"/>
          <p14:tracePt t="26055" x="952500" y="2705100"/>
          <p14:tracePt t="26085" x="958850" y="2724150"/>
          <p14:tracePt t="26087" x="958850" y="2730500"/>
          <p14:tracePt t="26118" x="958850" y="2736850"/>
          <p14:tracePt t="26127" x="958850" y="2743200"/>
          <p14:tracePt t="26153" x="958850" y="2749550"/>
          <p14:tracePt t="26183" x="958850" y="2768600"/>
          <p14:tracePt t="26191" x="958850" y="2774950"/>
          <p14:tracePt t="26220" x="958850" y="2800350"/>
          <p14:tracePt t="26250" x="958850" y="2813050"/>
          <p14:tracePt t="26263" x="958850" y="2819400"/>
          <p14:tracePt t="26287" x="958850" y="2825750"/>
          <p14:tracePt t="26317" x="952500" y="2832100"/>
          <p14:tracePt t="26321" x="946150" y="2838450"/>
          <p14:tracePt t="26351" x="933450" y="2851150"/>
          <p14:tracePt t="26359" x="920750" y="2851150"/>
          <p14:tracePt t="26388" x="901700" y="2863850"/>
          <p14:tracePt t="26418" x="876300" y="2876550"/>
          <p14:tracePt t="26423" x="869950" y="2876550"/>
          <p14:tracePt t="26455" x="831850" y="2889250"/>
          <p14:tracePt t="26485" x="781050" y="2895600"/>
          <p14:tracePt t="26487" x="768350" y="2895600"/>
          <p14:tracePt t="26517" x="736600" y="2895600"/>
          <p14:tracePt t="26522" x="730250" y="2895600"/>
          <p14:tracePt t="26552" x="685800" y="2895600"/>
          <p14:tracePt t="26559" x="666750" y="2895600"/>
          <p14:tracePt t="26588" x="635000" y="2895600"/>
          <p14:tracePt t="26619" x="622300" y="2895600"/>
          <p14:tracePt t="26623" x="615950" y="2895600"/>
          <p14:tracePt t="26655" x="596900" y="2895600"/>
          <p14:tracePt t="26685" x="565150" y="2889250"/>
          <p14:tracePt t="26687" x="558800" y="2889250"/>
          <p14:tracePt t="26717" x="539750" y="2882900"/>
          <p14:tracePt t="26743" x="533400" y="2882900"/>
          <p14:tracePt t="26759" x="527050" y="2876550"/>
          <p14:tracePt t="26788" x="495300" y="2857500"/>
          <p14:tracePt t="26818" x="476250" y="2851150"/>
          <p14:tracePt t="26839" x="469900" y="2851150"/>
          <p14:tracePt t="26855" x="469900" y="2844800"/>
          <p14:tracePt t="26885" x="457200" y="2832100"/>
          <p14:tracePt t="26887" x="450850" y="2825750"/>
          <p14:tracePt t="26917" x="444500" y="2813050"/>
          <p14:tracePt t="26921" x="438150" y="2813050"/>
          <p14:tracePt t="26951" x="431800" y="2800350"/>
          <p14:tracePt t="26959" x="431800" y="2794000"/>
          <p14:tracePt t="26988" x="431800" y="2781300"/>
          <p14:tracePt t="27018" x="431800" y="2755900"/>
          <p14:tracePt t="27023" x="431800" y="2749550"/>
          <p14:tracePt t="27054" x="431800" y="2743200"/>
          <p14:tracePt t="27085" x="431800" y="2724150"/>
          <p14:tracePt t="27087" x="431800" y="2717800"/>
          <p14:tracePt t="27117" x="431800" y="2705100"/>
          <p14:tracePt t="27121" x="431800" y="2698750"/>
          <p14:tracePt t="27151" x="431800" y="2692400"/>
          <p14:tracePt t="27167" x="431800" y="2686050"/>
          <p14:tracePt t="27188" x="438150" y="2673350"/>
          <p14:tracePt t="27218" x="463550" y="2660650"/>
          <p14:tracePt t="27223" x="469900" y="2660650"/>
          <p14:tracePt t="27254" x="488950" y="2654300"/>
          <p14:tracePt t="27284" x="527050" y="2641600"/>
          <p14:tracePt t="27287" x="546100" y="2641600"/>
          <p14:tracePt t="27317" x="590550" y="2641600"/>
          <p14:tracePt t="27321" x="596900" y="2635250"/>
          <p14:tracePt t="27352" x="609600" y="2635250"/>
          <p14:tracePt t="27359" x="615950" y="2635250"/>
          <p14:tracePt t="27388" x="641350" y="2635250"/>
          <p14:tracePt t="27418" x="717550" y="2635250"/>
          <p14:tracePt t="27423" x="730250" y="2635250"/>
          <p14:tracePt t="27454" x="749300" y="2641600"/>
          <p14:tracePt t="27485" x="774700" y="2647950"/>
          <p14:tracePt t="27487" x="793750" y="2654300"/>
          <p14:tracePt t="27517" x="844550" y="2667000"/>
          <p14:tracePt t="27521" x="857250" y="2667000"/>
          <p14:tracePt t="27550" x="869950" y="2673350"/>
          <p14:tracePt t="27583" x="869950" y="2679700"/>
          <p14:tracePt t="27599" x="876300" y="2686050"/>
          <p14:tracePt t="27619" x="901700" y="2698750"/>
          <p14:tracePt t="27649" x="920750" y="2711450"/>
          <p14:tracePt t="27663" x="927100" y="2711450"/>
          <p14:tracePt t="27687" x="927100" y="2717800"/>
          <p14:tracePt t="27717" x="933450" y="2730500"/>
          <p14:tracePt t="27727" x="933450" y="2736850"/>
          <p14:tracePt t="27753" x="933450" y="2755900"/>
          <p14:tracePt t="27783" x="933450" y="2768600"/>
          <p14:tracePt t="27815" x="933450" y="2774950"/>
          <p14:tracePt t="27831" x="933450" y="2781300"/>
          <p14:tracePt t="27854" x="933450" y="2787650"/>
          <p14:tracePt t="27884" x="933450" y="2800350"/>
          <p14:tracePt t="27919" x="933450" y="2806700"/>
          <p14:tracePt t="27967" x="933450" y="2813050"/>
          <p14:tracePt t="27983" x="933450" y="2819400"/>
          <p14:tracePt t="28015" x="933450" y="2825750"/>
          <p14:tracePt t="28023" x="927100" y="2825750"/>
          <p14:tracePt t="28052" x="920750" y="2832100"/>
          <p14:tracePt t="28082" x="914400" y="2844800"/>
          <p14:tracePt t="28087" x="908050" y="2844800"/>
          <p14:tracePt t="28118" x="889000" y="2857500"/>
          <p14:tracePt t="28119" x="882650" y="2857500"/>
          <p14:tracePt t="28150" x="876300" y="2857500"/>
          <p14:tracePt t="28159" x="876300" y="2863850"/>
          <p14:tracePt t="28186" x="869950" y="2863850"/>
          <p14:tracePt t="28215" x="831850" y="2870200"/>
          <p14:tracePt t="28223" x="825500" y="2870200"/>
          <p14:tracePt t="28252" x="819150" y="2870200"/>
          <p14:tracePt t="28295" x="812800" y="2870200"/>
          <p14:tracePt t="28303" x="806450" y="2870200"/>
          <p14:tracePt t="28319" x="800100" y="2870200"/>
          <p14:tracePt t="28349" x="749300" y="2870200"/>
          <p14:tracePt t="28352" x="742950" y="2876550"/>
          <p14:tracePt t="28384" x="723900" y="2876550"/>
          <p14:tracePt t="28391" x="717550" y="2876550"/>
          <p14:tracePt t="28419" x="711200" y="2876550"/>
          <p14:tracePt t="28451" x="679450" y="2876550"/>
          <p14:tracePt t="28455" x="660400" y="2876550"/>
          <p14:tracePt t="28485" x="641350" y="2876550"/>
          <p14:tracePt t="28518" x="635000" y="2876550"/>
          <p14:tracePt t="28527" x="628650" y="2876550"/>
          <p14:tracePt t="28552" x="609600" y="2876550"/>
          <p14:tracePt t="28584" x="565150" y="2876550"/>
          <p14:tracePt t="28591" x="558800" y="2876550"/>
          <p14:tracePt t="28647" x="546100" y="2876550"/>
          <p14:tracePt t="28655" x="546100" y="2870200"/>
          <p14:tracePt t="28686" x="514350" y="2863850"/>
          <p14:tracePt t="28695" x="508000" y="2857500"/>
          <p14:tracePt t="28743" x="501650" y="2851150"/>
          <p14:tracePt t="28759" x="495300" y="2851150"/>
          <p14:tracePt t="28787" x="476250" y="2844800"/>
          <p14:tracePt t="28817" x="476250" y="2838450"/>
          <p14:tracePt t="28879" x="469900" y="2838450"/>
          <p14:tracePt t="28887" x="463550" y="2838450"/>
          <p14:tracePt t="28903" x="457200" y="2838450"/>
          <p14:tracePt t="29359" x="463550" y="2838450"/>
          <p14:tracePt t="29367" x="469900" y="2838450"/>
          <p14:tracePt t="29385" x="482600" y="2838450"/>
          <p14:tracePt t="29416" x="527050" y="2838450"/>
          <p14:tracePt t="29423" x="533400" y="2838450"/>
          <p14:tracePt t="29453" x="615950" y="2838450"/>
          <p14:tracePt t="29484" x="800100" y="2838450"/>
          <p14:tracePt t="29487" x="831850" y="2838450"/>
          <p14:tracePt t="29518" x="857250" y="2832100"/>
          <p14:tracePt t="31991" x="0" y="0"/>
        </p14:tracePtLst>
        <p14:tracePtLst>
          <p14:tracePt t="34831" x="755650" y="3098800"/>
          <p14:tracePt t="34951" x="749300" y="3098800"/>
          <p14:tracePt t="34959" x="742950" y="3098800"/>
          <p14:tracePt t="34983" x="711200" y="3098800"/>
          <p14:tracePt t="34983" x="704850" y="3098800"/>
          <p14:tracePt t="35014" x="666750" y="3098800"/>
          <p14:tracePt t="35016" x="654050" y="3098800"/>
          <p14:tracePt t="35047" x="609600" y="3092450"/>
          <p14:tracePt t="35055" x="603250" y="3086100"/>
          <p14:tracePt t="35082" x="577850" y="3086100"/>
          <p14:tracePt t="35114" x="552450" y="3086100"/>
          <p14:tracePt t="35119" x="552450" y="3079750"/>
          <p14:tracePt t="35149" x="533400" y="3079750"/>
          <p14:tracePt t="35151" x="520700" y="3067050"/>
          <p14:tracePt t="35182" x="495300" y="3060700"/>
          <p14:tracePt t="35183" x="482600" y="3054350"/>
          <p14:tracePt t="35213" x="469900" y="3048000"/>
          <p14:tracePt t="35216" x="463550" y="3048000"/>
          <p14:tracePt t="35246" x="438150" y="3035300"/>
          <p14:tracePt t="35250" x="431800" y="3022600"/>
          <p14:tracePt t="35281" x="412750" y="2997200"/>
          <p14:tracePt t="35287" x="412750" y="2984500"/>
          <p14:tracePt t="35317" x="406400" y="2965450"/>
          <p14:tracePt t="35348" x="412750" y="2921000"/>
          <p14:tracePt t="35351" x="425450" y="2901950"/>
          <p14:tracePt t="35381" x="546100" y="2857500"/>
          <p14:tracePt t="35384" x="622300" y="2838450"/>
          <p14:tracePt t="35414" x="831850" y="2825750"/>
          <p14:tracePt t="35416" x="857250" y="2825750"/>
          <p14:tracePt t="35446" x="882650" y="2825750"/>
          <p14:tracePt t="35450" x="889000" y="2825750"/>
          <p14:tracePt t="35480" x="901700" y="2882900"/>
          <p14:tracePt t="35487" x="908050" y="2901950"/>
          <p14:tracePt t="35517" x="908050" y="2965450"/>
          <p14:tracePt t="35547" x="901700" y="3035300"/>
          <p14:tracePt t="35551" x="895350" y="3054350"/>
          <p14:tracePt t="35581" x="876300" y="3079750"/>
          <p14:tracePt t="35584" x="869950" y="3086100"/>
          <p14:tracePt t="35614" x="869950" y="3092450"/>
          <p14:tracePt t="35671" x="882650" y="3092450"/>
          <p14:tracePt t="35679" x="920750" y="3092450"/>
          <p14:tracePt t="35687" x="984250" y="3105150"/>
          <p14:tracePt t="35716" x="1130300" y="3130550"/>
          <p14:tracePt t="35747" x="1162050" y="3143250"/>
          <p14:tracePt t="35751" x="1168400" y="3143250"/>
          <p14:tracePt t="35781" x="1168400" y="3155950"/>
          <p14:tracePt t="35815" x="1168400" y="3162300"/>
          <p14:tracePt t="35863" x="1168400" y="3168650"/>
          <p14:tracePt t="35879" x="1162050" y="3168650"/>
          <p14:tracePt t="35895" x="1162050" y="3175000"/>
          <p14:tracePt t="35916" x="1155700" y="3175000"/>
          <p14:tracePt t="35946" x="1149350" y="3175000"/>
          <p14:tracePt t="35951" x="1143000" y="3181350"/>
          <p14:tracePt t="35981" x="1111250" y="3181350"/>
          <p14:tracePt t="35983" x="1098550" y="3181350"/>
          <p14:tracePt t="36013" x="1047750" y="3181350"/>
          <p14:tracePt t="36023" x="1041400" y="3181350"/>
          <p14:tracePt t="36049" x="1028700" y="3181350"/>
          <p14:tracePt t="36079" x="1003300" y="3149600"/>
          <p14:tracePt t="36087" x="996950" y="3136900"/>
          <p14:tracePt t="36115" x="984250" y="3086100"/>
          <p14:tracePt t="36146" x="971550" y="3041650"/>
          <p14:tracePt t="36167" x="965200" y="3041650"/>
          <p14:tracePt t="36183" x="965200" y="3035300"/>
          <p14:tracePt t="36214" x="965200" y="3016250"/>
          <p14:tracePt t="36217" x="965200" y="3009900"/>
          <p14:tracePt t="36247" x="971550" y="2978150"/>
          <p14:tracePt t="36255" x="977900" y="2971800"/>
          <p14:tracePt t="36284" x="990600" y="2952750"/>
          <p14:tracePt t="36314" x="1003300" y="2933700"/>
          <p14:tracePt t="36351" x="1009650" y="2927350"/>
          <p14:tracePt t="36359" x="1016000" y="2927350"/>
          <p14:tracePt t="36382" x="1028700" y="2927350"/>
          <p14:tracePt t="36412" x="1035050" y="2927350"/>
          <p14:tracePt t="36423" x="1041400" y="2927350"/>
          <p14:tracePt t="36450" x="1054100" y="2946400"/>
          <p14:tracePt t="36480" x="1073150" y="2984500"/>
          <p14:tracePt t="36487" x="1079500" y="2990850"/>
          <p14:tracePt t="36517" x="1085850" y="2997200"/>
          <p14:tracePt t="36547" x="1085850" y="3003550"/>
          <p14:tracePt t="36567" x="1085850" y="3009900"/>
          <p14:tracePt t="36591" x="1085850" y="3016250"/>
          <p14:tracePt t="36615" x="1092200" y="3022600"/>
          <p14:tracePt t="36646" x="1092200" y="3028950"/>
          <p14:tracePt t="36687" x="1092200" y="3035300"/>
          <p14:tracePt t="36711" x="1092200" y="3041650"/>
          <p14:tracePt t="36727" x="1092200" y="3048000"/>
          <p14:tracePt t="36751" x="1092200" y="3054350"/>
          <p14:tracePt t="36783" x="1092200" y="3060700"/>
          <p14:tracePt t="36807" x="1092200" y="3067050"/>
          <p14:tracePt t="37503" x="1092200" y="3073400"/>
          <p14:tracePt t="37567" x="1092200" y="3079750"/>
          <p14:tracePt t="38127" x="1092200" y="3086100"/>
          <p14:tracePt t="38135" x="0" y="0"/>
        </p14:tracePtLst>
        <p14:tracePtLst>
          <p14:tracePt t="38655" x="1041400" y="3079750"/>
          <p14:tracePt t="38719" x="1035050" y="3079750"/>
          <p14:tracePt t="38767" x="1028700" y="3079750"/>
          <p14:tracePt t="38783" x="1022350" y="3079750"/>
          <p14:tracePt t="38791" x="1009650" y="3079750"/>
          <p14:tracePt t="38814" x="990600" y="3079750"/>
          <p14:tracePt t="38846" x="971550" y="3079750"/>
          <p14:tracePt t="38871" x="971550" y="3073400"/>
          <p14:tracePt t="38881" x="965200" y="3067050"/>
          <p14:tracePt t="38911" x="958850" y="3003550"/>
          <p14:tracePt t="38919" x="958850" y="2990850"/>
          <p14:tracePt t="38948" x="952500" y="2959100"/>
          <p14:tracePt t="38978" x="952500" y="2940050"/>
          <p14:tracePt t="38991" x="952500" y="2933700"/>
          <p14:tracePt t="39014" x="952500" y="2927350"/>
          <p14:tracePt t="39044" x="990600" y="2901950"/>
          <p14:tracePt t="39049" x="1016000" y="2901950"/>
          <p14:tracePt t="39079" x="1066800" y="2895600"/>
          <p14:tracePt t="39087" x="1073150" y="2895600"/>
          <p14:tracePt t="39115" x="1098550" y="2895600"/>
          <p14:tracePt t="39146" x="1130300" y="2895600"/>
          <p14:tracePt t="39151" x="1136650" y="2895600"/>
          <p14:tracePt t="39182" x="1149350" y="2895600"/>
          <p14:tracePt t="39213" x="1168400" y="2914650"/>
          <p14:tracePt t="39215" x="1168400" y="2921000"/>
          <p14:tracePt t="39245" x="1174750" y="2933700"/>
          <p14:tracePt t="39249" x="1181100" y="2933700"/>
          <p14:tracePt t="39279" x="1181100" y="2952750"/>
          <p14:tracePt t="39287" x="1187450" y="2965450"/>
          <p14:tracePt t="39315" x="1187450" y="2990850"/>
          <p14:tracePt t="39346" x="1187450" y="3016250"/>
          <p14:tracePt t="39351" x="1187450" y="3022600"/>
          <p14:tracePt t="39382" x="1187450" y="3028950"/>
          <p14:tracePt t="39412" x="1187450" y="3054350"/>
          <p14:tracePt t="39415" x="1181100" y="3060700"/>
          <p14:tracePt t="39445" x="1174750" y="3073400"/>
          <p14:tracePt t="39449" x="1168400" y="3079750"/>
          <p14:tracePt t="39479" x="1149350" y="3098800"/>
          <p14:tracePt t="39495" x="1143000" y="3105150"/>
          <p14:tracePt t="39535" x="1136650" y="3111500"/>
          <p14:tracePt t="39567" x="1130300" y="3111500"/>
          <p14:tracePt t="40815" x="0" y="0"/>
        </p14:tracePtLst>
        <p14:tracePtLst>
          <p14:tracePt t="41231" x="1016000" y="3365500"/>
          <p14:tracePt t="41295" x="1009650" y="3365500"/>
          <p14:tracePt t="41311" x="1003300" y="3365500"/>
          <p14:tracePt t="41319" x="996950" y="3365500"/>
          <p14:tracePt t="41347" x="977900" y="3378200"/>
          <p14:tracePt t="41377" x="946150" y="3384550"/>
          <p14:tracePt t="41383" x="939800" y="3390900"/>
          <p14:tracePt t="41413" x="920750" y="3390900"/>
          <p14:tracePt t="41443" x="869950" y="3397250"/>
          <p14:tracePt t="41448" x="857250" y="3397250"/>
          <p14:tracePt t="41477" x="812800" y="3397250"/>
          <p14:tracePt t="41479" x="800100" y="3397250"/>
          <p14:tracePt t="41510" x="774700" y="3397250"/>
          <p14:tracePt t="41514" x="762000" y="3397250"/>
          <p14:tracePt t="41544" x="742950" y="3397250"/>
          <p14:tracePt t="41551" x="736600" y="3397250"/>
          <p14:tracePt t="41581" x="704850" y="3397250"/>
          <p14:tracePt t="41611" x="679450" y="3397250"/>
          <p14:tracePt t="41623" x="673100" y="3397250"/>
          <p14:tracePt t="41648" x="654050" y="3397250"/>
          <p14:tracePt t="41678" x="635000" y="3384550"/>
          <p14:tracePt t="41679" x="628650" y="3384550"/>
          <p14:tracePt t="41709" x="609600" y="3378200"/>
          <p14:tracePt t="41714" x="609600" y="3371850"/>
          <p14:tracePt t="41744" x="596900" y="3365500"/>
          <p14:tracePt t="41775" x="590550" y="3359150"/>
          <p14:tracePt t="41783" x="584200" y="3352800"/>
          <p14:tracePt t="41813" x="565150" y="3333750"/>
          <p14:tracePt t="41844" x="558800" y="3321050"/>
          <p14:tracePt t="41848" x="558800" y="3314700"/>
          <p14:tracePt t="41878" x="558800" y="3302000"/>
          <p14:tracePt t="41880" x="558800" y="3295650"/>
          <p14:tracePt t="41910" x="558800" y="3276600"/>
          <p14:tracePt t="41914" x="558800" y="3270250"/>
          <p14:tracePt t="41944" x="558800" y="3244850"/>
          <p14:tracePt t="41959" x="558800" y="3238500"/>
          <p14:tracePt t="41981" x="558800" y="3232150"/>
          <p14:tracePt t="42011" x="571500" y="3219450"/>
          <p14:tracePt t="42023" x="577850" y="3213100"/>
          <p14:tracePt t="42047" x="590550" y="3206750"/>
          <p14:tracePt t="42078" x="635000" y="3200400"/>
          <p14:tracePt t="42079" x="654050" y="3200400"/>
          <p14:tracePt t="42087" x="666750" y="3200400"/>
          <p14:tracePt t="42114" x="692150" y="3187700"/>
          <p14:tracePt t="42144" x="698500" y="3187700"/>
          <p14:tracePt t="42151" x="704850" y="3187700"/>
          <p14:tracePt t="42181" x="781050" y="3187700"/>
          <p14:tracePt t="42211" x="857250" y="3187700"/>
          <p14:tracePt t="42215" x="863600" y="3187700"/>
          <p14:tracePt t="42263" x="869950" y="3187700"/>
          <p14:tracePt t="42271" x="876300" y="3187700"/>
          <p14:tracePt t="42279" x="895350" y="3187700"/>
          <p14:tracePt t="42309" x="920750" y="3200400"/>
          <p14:tracePt t="42312" x="927100" y="3206750"/>
          <p14:tracePt t="42367" x="933450" y="3213100"/>
          <p14:tracePt t="42383" x="939800" y="3219450"/>
          <p14:tracePt t="42391" x="946150" y="3225800"/>
          <p14:tracePt t="42414" x="958850" y="3238500"/>
          <p14:tracePt t="42445" x="977900" y="3257550"/>
          <p14:tracePt t="42447" x="977900" y="3263900"/>
          <p14:tracePt t="42477" x="984250" y="3282950"/>
          <p14:tracePt t="42481" x="984250" y="3289300"/>
          <p14:tracePt t="42511" x="996950" y="3314700"/>
          <p14:tracePt t="42519" x="996950" y="3321050"/>
          <p14:tracePt t="42547" x="1003300" y="3333750"/>
          <p14:tracePt t="42578" x="1003300" y="3346450"/>
          <p14:tracePt t="42583" x="1003300" y="3352800"/>
          <p14:tracePt t="42614" x="1003300" y="3371850"/>
          <p14:tracePt t="42644" x="1003300" y="3384550"/>
          <p14:tracePt t="42647" x="1003300" y="3390900"/>
          <p14:tracePt t="42677" x="990600" y="3403600"/>
          <p14:tracePt t="42680" x="984250" y="3403600"/>
          <p14:tracePt t="42710" x="958850" y="3422650"/>
          <p14:tracePt t="42711" x="946150" y="3429000"/>
          <p14:tracePt t="42719" x="927100" y="3435350"/>
          <p14:tracePt t="42747" x="895350" y="3441700"/>
          <p14:tracePt t="42777" x="863600" y="3454400"/>
          <p14:tracePt t="42783" x="857250" y="3454400"/>
          <p14:tracePt t="42814" x="800100" y="3454400"/>
          <p14:tracePt t="42844" x="755650" y="3454400"/>
          <p14:tracePt t="42887" x="749300" y="3454400"/>
          <p14:tracePt t="42895" x="742950" y="3454400"/>
          <p14:tracePt t="42912" x="717550" y="3454400"/>
          <p14:tracePt t="42942" x="660400" y="3441700"/>
          <p14:tracePt t="42951" x="654050" y="3441700"/>
          <p14:tracePt t="42991" x="654050" y="3435350"/>
          <p14:tracePt t="43012" x="641350" y="3422650"/>
          <p14:tracePt t="43042" x="603250" y="3378200"/>
          <p14:tracePt t="43047" x="590550" y="3371850"/>
          <p14:tracePt t="43077" x="584200" y="3359150"/>
          <p14:tracePt t="43087" x="584200" y="3346450"/>
          <p14:tracePt t="43114" x="584200" y="3327400"/>
          <p14:tracePt t="43144" x="584200" y="3276600"/>
          <p14:tracePt t="43151" x="584200" y="3263900"/>
          <p14:tracePt t="43180" x="584200" y="3244850"/>
          <p14:tracePt t="43210" x="590550" y="3219450"/>
          <p14:tracePt t="43215" x="590550" y="3213100"/>
          <p14:tracePt t="43247" x="615950" y="3187700"/>
          <p14:tracePt t="43277" x="647700" y="3162300"/>
          <p14:tracePt t="43279" x="660400" y="3155950"/>
          <p14:tracePt t="43309" x="711200" y="3149600"/>
          <p14:tracePt t="43314" x="723900" y="3149600"/>
          <p14:tracePt t="43345" x="781050" y="3149600"/>
          <p14:tracePt t="43351" x="793750" y="3149600"/>
          <p14:tracePt t="43380" x="838200" y="3155950"/>
          <p14:tracePt t="43410" x="889000" y="3175000"/>
          <p14:tracePt t="43415" x="889000" y="3181350"/>
          <p14:tracePt t="43447" x="914400" y="3200400"/>
          <p14:tracePt t="43477" x="933450" y="3213100"/>
          <p14:tracePt t="43487" x="939800" y="3219450"/>
          <p14:tracePt t="43519" x="946150" y="3225800"/>
          <p14:tracePt t="43546" x="952500" y="3238500"/>
          <p14:tracePt t="43576" x="965200" y="3251200"/>
          <p14:tracePt t="43583" x="965200" y="3257550"/>
          <p14:tracePt t="43612" x="971550" y="3263900"/>
          <p14:tracePt t="43642" x="977900" y="3282950"/>
          <p14:tracePt t="43647" x="984250" y="3295650"/>
          <p14:tracePt t="43677" x="990600" y="3308350"/>
          <p14:tracePt t="43703" x="990600" y="3314700"/>
          <p14:tracePt t="43713" x="990600" y="3321050"/>
          <p14:tracePt t="43743" x="996950" y="3333750"/>
          <p14:tracePt t="43751" x="996950" y="3340100"/>
          <p14:tracePt t="43780" x="996950" y="3359150"/>
          <p14:tracePt t="43810" x="996950" y="3384550"/>
          <p14:tracePt t="43815" x="996950" y="3390900"/>
          <p14:tracePt t="43863" x="996950" y="3397250"/>
          <p14:tracePt t="43887" x="996950" y="3403600"/>
          <p14:tracePt t="43914" x="990600" y="3409950"/>
          <p14:tracePt t="44199" x="0" y="0"/>
        </p14:tracePtLst>
        <p14:tracePtLst>
          <p14:tracePt t="45847" x="806450" y="3663950"/>
          <p14:tracePt t="45983" x="800100" y="3670300"/>
          <p14:tracePt t="45991" x="787400" y="3670300"/>
          <p14:tracePt t="46011" x="755650" y="3670300"/>
          <p14:tracePt t="46042" x="679450" y="3676650"/>
          <p14:tracePt t="46047" x="660400" y="3676650"/>
          <p14:tracePt t="46079" x="603250" y="3676650"/>
          <p14:tracePt t="46110" x="539750" y="3676650"/>
          <p14:tracePt t="46111" x="520700" y="3676650"/>
          <p14:tracePt t="46142" x="482600" y="3663950"/>
          <p14:tracePt t="46146" x="476250" y="3663950"/>
          <p14:tracePt t="46175" x="469900" y="3644900"/>
          <p14:tracePt t="46183" x="469900" y="3638550"/>
          <p14:tracePt t="46212" x="469900" y="3575050"/>
          <p14:tracePt t="46243" x="469900" y="3479800"/>
          <p14:tracePt t="46247" x="482600" y="3460750"/>
          <p14:tracePt t="46279" x="654050" y="3416300"/>
          <p14:tracePt t="46310" x="831850" y="3429000"/>
          <p14:tracePt t="46311" x="876300" y="3454400"/>
          <p14:tracePt t="46342" x="933450" y="3498850"/>
          <p14:tracePt t="46345" x="933450" y="3517900"/>
          <p14:tracePt t="46376" x="939800" y="3587750"/>
          <p14:tracePt t="46383" x="939800" y="3613150"/>
          <p14:tracePt t="46412" x="939800" y="3657600"/>
          <p14:tracePt t="46443" x="927100" y="3689350"/>
          <p14:tracePt t="46447" x="920750" y="3695700"/>
          <p14:tracePt t="46687" x="927100" y="3695700"/>
          <p14:tracePt t="46695" x="933450" y="3702050"/>
          <p14:tracePt t="46999" x="939800" y="3702050"/>
          <p14:tracePt t="47023" x="946150" y="3702050"/>
          <p14:tracePt t="47455" x="952500" y="3702050"/>
          <p14:tracePt t="47463" x="958850" y="3702050"/>
          <p14:tracePt t="47477" x="971550" y="3702050"/>
          <p14:tracePt t="47508" x="1035050" y="3708400"/>
          <p14:tracePt t="47511" x="1047750" y="3708400"/>
          <p14:tracePt t="47543" x="1066800" y="3708400"/>
          <p14:tracePt t="47695" x="1073150" y="3708400"/>
          <p14:tracePt t="47711" x="1079500" y="3708400"/>
          <p14:tracePt t="47719" x="1085850" y="3708400"/>
          <p14:tracePt t="47743" x="1123950" y="3708400"/>
          <p14:tracePt t="47775" x="1289050" y="3702050"/>
          <p14:tracePt t="47783" x="1365250" y="3695700"/>
          <p14:tracePt t="47810" x="1600200" y="3657600"/>
          <p14:tracePt t="47842" x="1727200" y="3651250"/>
          <p14:tracePt t="47847" x="1733550" y="3651250"/>
          <p14:tracePt t="47927" x="1739900" y="3651250"/>
          <p14:tracePt t="47935" x="1746250" y="3651250"/>
          <p14:tracePt t="47943" x="1752600" y="3651250"/>
          <p14:tracePt t="47974" x="1803400" y="3638550"/>
          <p14:tracePt t="47976" x="1822450" y="3638550"/>
          <p14:tracePt t="48008" x="1854200" y="3638550"/>
          <p14:tracePt t="48031" x="1860550" y="3632200"/>
          <p14:tracePt t="48055" x="1866900" y="3632200"/>
          <p14:tracePt t="48078" x="1879600" y="3632200"/>
          <p14:tracePt t="48109" x="1924050" y="3632200"/>
          <p14:tracePt t="48151" x="1930400" y="3632200"/>
          <p14:tracePt t="48167" x="1943100" y="3632200"/>
          <p14:tracePt t="48177" x="1949450" y="3632200"/>
          <p14:tracePt t="48207" x="1987550" y="3632200"/>
          <p14:tracePt t="48207" x="2000250" y="3632200"/>
          <p14:tracePt t="48215" x="2006600" y="3632200"/>
          <p14:tracePt t="48245" x="2019300" y="3632200"/>
          <p14:tracePt t="48276" x="2108200" y="3632200"/>
          <p14:tracePt t="48279" x="2133600" y="3632200"/>
          <p14:tracePt t="48311" x="2247900" y="3632200"/>
          <p14:tracePt t="48342" x="2260600" y="3632200"/>
          <p14:tracePt t="48383" x="2273300" y="3632200"/>
          <p14:tracePt t="48391" x="2286000" y="3632200"/>
          <p14:tracePt t="48410" x="2317750" y="3632200"/>
          <p14:tracePt t="48441" x="2343150" y="3632200"/>
          <p14:tracePt t="48471" x="2349500" y="3632200"/>
          <p14:tracePt t="48479" x="2355850" y="3632200"/>
          <p14:tracePt t="48510" x="2476500" y="3632200"/>
          <p14:tracePt t="48541" x="2711450" y="3632200"/>
          <p14:tracePt t="48544" x="2743200" y="3632200"/>
          <p14:tracePt t="48575" x="2806700" y="3632200"/>
          <p14:tracePt t="48575" x="2819400" y="3632200"/>
          <p14:tracePt t="48583" x="2844800" y="3632200"/>
          <p14:tracePt t="48611" x="2959100" y="3632200"/>
          <p14:tracePt t="48642" x="3200400" y="3651250"/>
          <p14:tracePt t="48647" x="3232150" y="3651250"/>
          <p14:tracePt t="48677" x="3276600" y="3651250"/>
          <p14:tracePt t="48708" x="3340100" y="3651250"/>
          <p14:tracePt t="48711" x="3365500" y="3651250"/>
          <p14:tracePt t="48742" x="3473450" y="3651250"/>
          <p14:tracePt t="48744" x="3498850" y="3651250"/>
          <p14:tracePt t="48775" x="3543300" y="3657600"/>
          <p14:tracePt t="48807" x="3549650" y="3657600"/>
          <p14:tracePt t="48815" x="3575050" y="3657600"/>
          <p14:tracePt t="48843" x="3708400" y="3657600"/>
          <p14:tracePt t="48874" x="3879850" y="3657600"/>
          <p14:tracePt t="48879" x="3886200" y="3657600"/>
          <p14:tracePt t="48943" x="3892550" y="3657600"/>
          <p14:tracePt t="48951" x="3911600" y="3663950"/>
          <p14:tracePt t="48976" x="3949700" y="3663950"/>
          <p14:tracePt t="49008" x="3956050" y="3663950"/>
          <p14:tracePt t="49047" x="3968750" y="3670300"/>
          <p14:tracePt t="49055" x="3994150" y="3670300"/>
          <p14:tracePt t="49076" x="4019550" y="3676650"/>
          <p14:tracePt t="49107" x="4032250" y="3676650"/>
          <p14:tracePt t="49255" x="4038600" y="3676650"/>
          <p14:tracePt t="49263" x="4044950" y="3683000"/>
          <p14:tracePt t="49276" x="4051300" y="3689350"/>
          <p14:tracePt t="49307" x="4064000" y="3689350"/>
          <p14:tracePt t="49415" x="4070350" y="3695700"/>
          <p14:tracePt t="49479" x="4070350" y="3702050"/>
          <p14:tracePt t="49495" x="4064000" y="3708400"/>
          <p14:tracePt t="49511" x="4051300" y="3708400"/>
          <p14:tracePt t="49541" x="3949700" y="3721100"/>
          <p14:tracePt t="49543" x="3930650" y="3733800"/>
          <p14:tracePt t="49574" x="3867150" y="3733800"/>
          <p14:tracePt t="49577" x="3848100" y="3740150"/>
          <p14:tracePt t="49607" x="3797300" y="3746500"/>
          <p14:tracePt t="49607" x="3784600" y="3746500"/>
          <p14:tracePt t="49615" x="3759200" y="3752850"/>
          <p14:tracePt t="49644" x="3670300" y="3752850"/>
          <p14:tracePt t="49675" x="3505200" y="3752850"/>
          <p14:tracePt t="49679" x="3486150" y="3752850"/>
          <p14:tracePt t="49710" x="3448050" y="3759200"/>
          <p14:tracePt t="49741" x="3403600" y="3765550"/>
          <p14:tracePt t="49743" x="3384550" y="3765550"/>
          <p14:tracePt t="49774" x="3282950" y="3765550"/>
          <p14:tracePt t="49777" x="3244850" y="3765550"/>
          <p14:tracePt t="49807" x="3175000" y="3765550"/>
          <p14:tracePt t="49807" x="3155950" y="3765550"/>
          <p14:tracePt t="49815" x="3143250" y="3765550"/>
          <p14:tracePt t="49844" x="3111500" y="3765550"/>
          <p14:tracePt t="49874" x="3003550" y="3765550"/>
          <p14:tracePt t="49879" x="2965450" y="3765550"/>
          <p14:tracePt t="49910" x="2857500" y="3759200"/>
          <p14:tracePt t="49911" x="2838450" y="3759200"/>
          <p14:tracePt t="49942" x="2806700" y="3752850"/>
          <p14:tracePt t="49943" x="2794000" y="3752850"/>
          <p14:tracePt t="49974" x="2730500" y="3740150"/>
          <p14:tracePt t="49977" x="2698750" y="3727450"/>
          <p14:tracePt t="50007" x="2609850" y="3721100"/>
          <p14:tracePt t="50007" x="2590800" y="3714750"/>
          <p14:tracePt t="50015" x="2578100" y="3714750"/>
          <p14:tracePt t="50044" x="2565400" y="3714750"/>
          <p14:tracePt t="50075" x="2533650" y="3689350"/>
          <p14:tracePt t="50079" x="2514600" y="3683000"/>
          <p14:tracePt t="50110" x="2463800" y="3651250"/>
          <p14:tracePt t="50141" x="2432050" y="3638550"/>
          <p14:tracePt t="50143" x="2425700" y="3632200"/>
          <p14:tracePt t="50173" x="2419350" y="3613150"/>
          <p14:tracePt t="50177" x="2419350" y="3606800"/>
          <p14:tracePt t="50207" x="2406650" y="3556000"/>
          <p14:tracePt t="50208" x="2400300" y="3543300"/>
          <p14:tracePt t="50215" x="2393950" y="3524250"/>
          <p14:tracePt t="50243" x="2393950" y="3517900"/>
          <p14:tracePt t="50274" x="2393950" y="3498850"/>
          <p14:tracePt t="50279" x="2393950" y="3486150"/>
          <p14:tracePt t="50310" x="2406650" y="3454400"/>
          <p14:tracePt t="50341" x="2457450" y="3403600"/>
          <p14:tracePt t="50343" x="2476500" y="3390900"/>
          <p14:tracePt t="50374" x="2540000" y="3371850"/>
          <p14:tracePt t="50377" x="2565400" y="3365500"/>
          <p14:tracePt t="50407" x="2641600" y="3346450"/>
          <p14:tracePt t="50407" x="2667000" y="3333750"/>
          <p14:tracePt t="50415" x="2698750" y="3327400"/>
          <p14:tracePt t="50444" x="2813050" y="3314700"/>
          <p14:tracePt t="50474" x="3092450" y="3302000"/>
          <p14:tracePt t="50479" x="3168650" y="3302000"/>
          <p14:tracePt t="50510" x="3295650" y="3302000"/>
          <p14:tracePt t="50540" x="3409950" y="3302000"/>
          <p14:tracePt t="50543" x="3448050" y="3302000"/>
          <p14:tracePt t="50573" x="3651250" y="3308350"/>
          <p14:tracePt t="50577" x="3746500" y="3321050"/>
          <p14:tracePt t="50607" x="3962400" y="3352800"/>
          <p14:tracePt t="50607" x="3994150" y="3359150"/>
          <p14:tracePt t="50615" x="4013200" y="3365500"/>
          <p14:tracePt t="50644" x="4013200" y="3371850"/>
          <p14:tracePt t="50674" x="4013200" y="3397250"/>
          <p14:tracePt t="50791" x="4013200" y="3403600"/>
          <p14:tracePt t="50799" x="4006850" y="3409950"/>
          <p14:tracePt t="50809" x="3981450" y="3422650"/>
          <p14:tracePt t="50839" x="3822700" y="3448050"/>
          <p14:tracePt t="50839" x="3714750" y="3467100"/>
          <p14:tracePt t="50847" x="3568700" y="3486150"/>
          <p14:tracePt t="50877" x="3092450" y="3549650"/>
          <p14:tracePt t="50877" x="0" y="0"/>
        </p14:tracePtLst>
        <p14:tracePtLst>
          <p14:tracePt t="51551" x="520700" y="3930650"/>
          <p14:tracePt t="51655" x="514350" y="3930650"/>
          <p14:tracePt t="51671" x="520700" y="3930650"/>
          <p14:tracePt t="51679" x="527050" y="3930650"/>
          <p14:tracePt t="51708" x="577850" y="3930650"/>
          <p14:tracePt t="51740" x="647700" y="3930650"/>
          <p14:tracePt t="51743" x="666750" y="3930650"/>
          <p14:tracePt t="51773" x="742950" y="3930650"/>
          <p14:tracePt t="51775" x="781050" y="3930650"/>
          <p14:tracePt t="51805" x="895350" y="3930650"/>
          <p14:tracePt t="51810" x="927100" y="3930650"/>
          <p14:tracePt t="51840" x="996950" y="3930650"/>
          <p14:tracePt t="51847" x="1016000" y="3930650"/>
          <p14:tracePt t="51876" x="1079500" y="3930650"/>
          <p14:tracePt t="51907" x="1308100" y="3930650"/>
          <p14:tracePt t="51911" x="1371600" y="3930650"/>
          <p14:tracePt t="51942" x="1447800" y="3930650"/>
          <p14:tracePt t="51943" x="1454150" y="3930650"/>
          <p14:tracePt t="51974" x="1460500" y="3930650"/>
          <p14:tracePt t="51975" x="1473200" y="3930650"/>
          <p14:tracePt t="52005" x="1587500" y="3930650"/>
          <p14:tracePt t="52009" x="1657350" y="3930650"/>
          <p14:tracePt t="52040" x="1803400" y="3930650"/>
          <p14:tracePt t="52047" x="1809750" y="3930650"/>
          <p14:tracePt t="52076" x="1816100" y="3930650"/>
          <p14:tracePt t="52107" x="1898650" y="3930650"/>
          <p14:tracePt t="52111" x="1968500" y="3930650"/>
          <p14:tracePt t="52142" x="2216150" y="3930650"/>
          <p14:tracePt t="52144" x="2279650" y="3930650"/>
          <p14:tracePt t="52174" x="2355850" y="3930650"/>
          <p14:tracePt t="52223" x="2362200" y="3930650"/>
          <p14:tracePt t="52231" x="2368550" y="3930650"/>
          <p14:tracePt t="52241" x="2393950" y="3930650"/>
          <p14:tracePt t="52272" x="2476500" y="3930650"/>
          <p14:tracePt t="52279" x="2482850" y="3930650"/>
          <p14:tracePt t="52439" x="2476500" y="3930650"/>
          <p14:tracePt t="53943" x="0" y="0"/>
        </p14:tracePtLst>
        <p14:tracePtLst>
          <p14:tracePt t="55351" x="2705100" y="3943350"/>
          <p14:tracePt t="55487" x="2698750" y="3943350"/>
          <p14:tracePt t="55503" x="2692400" y="3943350"/>
          <p14:tracePt t="55511" x="2686050" y="3943350"/>
          <p14:tracePt t="55540" x="2679700" y="3943350"/>
          <p14:tracePt t="55575" x="2673350" y="3943350"/>
          <p14:tracePt t="55583" x="2660650" y="3943350"/>
          <p14:tracePt t="55607" x="2628900" y="3943350"/>
          <p14:tracePt t="55607" x="2616200" y="3943350"/>
          <p14:tracePt t="55639" x="2597150" y="3943350"/>
          <p14:tracePt t="55679" x="2590800" y="3943350"/>
          <p14:tracePt t="55687" x="2584450" y="3937000"/>
          <p14:tracePt t="55707" x="2571750" y="3930650"/>
          <p14:tracePt t="55738" x="2552700" y="3917950"/>
          <p14:tracePt t="55743" x="2546350" y="3917950"/>
          <p14:tracePt t="55775" x="2540000" y="3898900"/>
          <p14:tracePt t="55775" x="2540000" y="3892550"/>
          <p14:tracePt t="55783" x="2533650" y="3879850"/>
          <p14:tracePt t="55806" x="2520950" y="3860800"/>
          <p14:tracePt t="55837" x="2508250" y="3829050"/>
          <p14:tracePt t="55841" x="2508250" y="3822700"/>
          <p14:tracePt t="55871" x="2508250" y="3790950"/>
          <p14:tracePt t="55879" x="2508250" y="3784600"/>
          <p14:tracePt t="55908" x="2508250" y="3765550"/>
          <p14:tracePt t="55938" x="2520950" y="3740150"/>
          <p14:tracePt t="55943" x="2527300" y="3733800"/>
          <p14:tracePt t="55974" x="2540000" y="3721100"/>
          <p14:tracePt t="56005" x="2559050" y="3708400"/>
          <p14:tracePt t="56007" x="2565400" y="3708400"/>
          <p14:tracePt t="56037" x="2609850" y="3695700"/>
          <p14:tracePt t="56041" x="2622550" y="3695700"/>
          <p14:tracePt t="56071" x="2698750" y="3695700"/>
          <p14:tracePt t="56079" x="2711450" y="3695700"/>
          <p14:tracePt t="56108" x="2736850" y="3695700"/>
          <p14:tracePt t="56138" x="2774950" y="3695700"/>
          <p14:tracePt t="56143" x="2787650" y="3695700"/>
          <p14:tracePt t="56174" x="2806700" y="3695700"/>
          <p14:tracePt t="56205" x="2819400" y="3708400"/>
          <p14:tracePt t="56207" x="2825750" y="3714750"/>
          <p14:tracePt t="56237" x="2838450" y="3740150"/>
          <p14:tracePt t="56240" x="2851150" y="3759200"/>
          <p14:tracePt t="56271" x="2863850" y="3822700"/>
          <p14:tracePt t="56279" x="2863850" y="3829050"/>
          <p14:tracePt t="56307" x="2863850" y="3848100"/>
          <p14:tracePt t="56338" x="2863850" y="3873500"/>
          <p14:tracePt t="56343" x="2863850" y="3879850"/>
          <p14:tracePt t="56374" x="2863850" y="3911600"/>
          <p14:tracePt t="56405" x="2838450" y="3943350"/>
          <p14:tracePt t="56407" x="2832100" y="3943350"/>
          <p14:tracePt t="56437" x="2806700" y="3962400"/>
          <p14:tracePt t="56441" x="2800350" y="3968750"/>
          <p14:tracePt t="56471" x="2768600" y="3981450"/>
          <p14:tracePt t="56479" x="2755900" y="3987800"/>
          <p14:tracePt t="56507" x="2711450" y="3994150"/>
          <p14:tracePt t="56537" x="2679700" y="4000500"/>
          <p14:tracePt t="56543" x="2673350" y="4000500"/>
          <p14:tracePt t="56574" x="2654300" y="4000500"/>
          <p14:tracePt t="56604" x="2597150" y="4000500"/>
          <p14:tracePt t="56607" x="2578100" y="4000500"/>
          <p14:tracePt t="56637" x="2540000" y="3994150"/>
          <p14:tracePt t="56663" x="2540000" y="3987800"/>
          <p14:tracePt t="56672" x="2533650" y="3987800"/>
          <p14:tracePt t="56703" x="2508250" y="3949700"/>
          <p14:tracePt t="56711" x="2495550" y="3937000"/>
          <p14:tracePt t="56739" x="2463800" y="3917950"/>
          <p14:tracePt t="56770" x="2457450" y="3905250"/>
          <p14:tracePt t="56775" x="2457450" y="3898900"/>
          <p14:tracePt t="56805" x="2451100" y="3879850"/>
          <p14:tracePt t="56807" x="2451100" y="3873500"/>
          <p14:tracePt t="56837" x="2451100" y="3867150"/>
          <p14:tracePt t="56855" x="2451100" y="3860800"/>
          <p14:tracePt t="56872" x="2451100" y="3854450"/>
          <p14:tracePt t="56902" x="2451100" y="3841750"/>
          <p14:tracePt t="56907" x="2451100" y="3835400"/>
          <p14:tracePt t="56937" x="2457450" y="3797300"/>
          <p14:tracePt t="56943" x="2463800" y="3790950"/>
          <p14:tracePt t="56974" x="2470150" y="3765550"/>
          <p14:tracePt t="57004" x="2482850" y="3759200"/>
          <p14:tracePt t="57016" x="2482850" y="3752850"/>
          <p14:tracePt t="57041" x="2495550" y="3746500"/>
          <p14:tracePt t="57071" x="2514600" y="3740150"/>
          <p14:tracePt t="57087" x="2520950" y="3740150"/>
          <p14:tracePt t="57107" x="2546350" y="3733800"/>
          <p14:tracePt t="57137" x="2603500" y="3733800"/>
          <p14:tracePt t="57143" x="2616200" y="3733800"/>
          <p14:tracePt t="57174" x="2641600" y="3733800"/>
          <p14:tracePt t="57204" x="2686050" y="3740150"/>
          <p14:tracePt t="57207" x="2705100" y="3752850"/>
          <p14:tracePt t="57237" x="2749550" y="3778250"/>
          <p14:tracePt t="57240" x="2762250" y="3784600"/>
          <p14:tracePt t="57270" x="2781300" y="3797300"/>
          <p14:tracePt t="57279" x="2787650" y="3803650"/>
          <p14:tracePt t="57307" x="2794000" y="3816350"/>
          <p14:tracePt t="57337" x="2806700" y="3873500"/>
          <p14:tracePt t="57343" x="2806700" y="3886200"/>
          <p14:tracePt t="57374" x="2806700" y="3917950"/>
          <p14:tracePt t="57404" x="2806700" y="3930650"/>
          <p14:tracePt t="57415" x="2806700" y="3937000"/>
          <p14:tracePt t="57441" x="2806700" y="3956050"/>
          <p14:tracePt t="57471" x="2806700" y="3987800"/>
          <p14:tracePt t="57479" x="2806700" y="3994150"/>
          <p14:tracePt t="57507" x="2800350" y="4006850"/>
          <p14:tracePt t="57537" x="2787650" y="4013200"/>
          <p14:tracePt t="57543" x="2781300" y="4019550"/>
          <p14:tracePt t="57574" x="2774950" y="4025900"/>
          <p14:tracePt t="57604" x="2749550" y="4025900"/>
          <p14:tracePt t="57607" x="2743200" y="4025900"/>
          <p14:tracePt t="57637" x="2705100" y="4025900"/>
          <p14:tracePt t="57641" x="2692400" y="4025900"/>
          <p14:tracePt t="57670" x="2673350" y="4025900"/>
          <p14:tracePt t="57679" x="2660650" y="4025900"/>
          <p14:tracePt t="57707" x="2622550" y="4013200"/>
          <p14:tracePt t="57737" x="2590800" y="3994150"/>
          <p14:tracePt t="57759" x="2584450" y="3994150"/>
          <p14:tracePt t="57775" x="2578100" y="3987800"/>
          <p14:tracePt t="57805" x="2565400" y="3968750"/>
          <p14:tracePt t="57807" x="2559050" y="3956050"/>
          <p14:tracePt t="57837" x="2540000" y="3937000"/>
          <p14:tracePt t="57840" x="2533650" y="3930650"/>
          <p14:tracePt t="57870" x="2520950" y="3917950"/>
          <p14:tracePt t="57872" x="2520950" y="3911600"/>
          <p14:tracePt t="57902" x="2520950" y="3886200"/>
          <p14:tracePt t="57907" x="2514600" y="3879850"/>
          <p14:tracePt t="57937" x="2514600" y="3841750"/>
          <p14:tracePt t="57951" x="2508250" y="3829050"/>
          <p14:tracePt t="57974" x="2508250" y="3822700"/>
          <p14:tracePt t="58004" x="2508250" y="3784600"/>
          <p14:tracePt t="58007" x="2508250" y="3778250"/>
          <p14:tracePt t="58037" x="2514600" y="3746500"/>
          <p14:tracePt t="58040" x="2514600" y="3740150"/>
          <p14:tracePt t="58070" x="2520950" y="3727450"/>
          <p14:tracePt t="58072" x="2533650" y="3721100"/>
          <p14:tracePt t="58102" x="2559050" y="3708400"/>
          <p14:tracePt t="58107" x="2578100" y="3702050"/>
          <p14:tracePt t="58137" x="2616200" y="3689350"/>
          <p14:tracePt t="58151" x="2622550" y="3689350"/>
          <p14:tracePt t="58175" x="2628900" y="3689350"/>
          <p14:tracePt t="58205" x="2667000" y="3689350"/>
          <p14:tracePt t="58207" x="2698750" y="3695700"/>
          <p14:tracePt t="58237" x="2774950" y="3702050"/>
          <p14:tracePt t="58240" x="2781300" y="3702050"/>
          <p14:tracePt t="58270" x="2787650" y="3708400"/>
          <p14:tracePt t="58287" x="2794000" y="3714750"/>
          <p14:tracePt t="58307" x="2806700" y="3740150"/>
          <p14:tracePt t="58337" x="2832100" y="3771900"/>
          <p14:tracePt t="58343" x="2832100" y="3778250"/>
          <p14:tracePt t="58374" x="2832100" y="3790950"/>
          <p14:tracePt t="58404" x="2838450" y="3810000"/>
          <p14:tracePt t="58407" x="2838450" y="3816350"/>
          <p14:tracePt t="58437" x="2838450" y="3854450"/>
          <p14:tracePt t="58440" x="2838450" y="3860800"/>
          <p14:tracePt t="58470" x="2838450" y="3879850"/>
          <p14:tracePt t="58487" x="2838450" y="3886200"/>
          <p14:tracePt t="58506" x="2838450" y="3892550"/>
          <p14:tracePt t="58536" x="2838450" y="3917950"/>
          <p14:tracePt t="58543" x="2832100" y="3924300"/>
          <p14:tracePt t="58573" x="2825750" y="3943350"/>
          <p14:tracePt t="58604" x="2813050" y="3956050"/>
          <p14:tracePt t="58607" x="2813050" y="3962400"/>
          <p14:tracePt t="58639" x="2806700" y="3968750"/>
          <p14:tracePt t="58783" x="2806700" y="3975100"/>
          <p14:tracePt t="59223" x="2800350" y="3975100"/>
          <p14:tracePt t="59231" x="2787650" y="3975100"/>
          <p14:tracePt t="59239" x="2774950" y="3975100"/>
          <p14:tracePt t="59269" x="2743200" y="3981450"/>
          <p14:tracePt t="59271" x="2730500" y="3981450"/>
          <p14:tracePt t="59303" x="2711450" y="3981450"/>
          <p14:tracePt t="59303" x="2705100" y="3981450"/>
          <p14:tracePt t="59319" x="2692400" y="3981450"/>
          <p14:tracePt t="59338" x="2679700" y="3981450"/>
          <p14:tracePt t="59370" x="2641600" y="3981450"/>
          <p14:tracePt t="59375" x="2635250" y="3981450"/>
          <p14:tracePt t="59415" x="2628900" y="3981450"/>
          <p14:tracePt t="59440" x="2616200" y="3975100"/>
          <p14:tracePt t="59470" x="2584450" y="3956050"/>
          <p14:tracePt t="59472" x="2578100" y="3949700"/>
          <p14:tracePt t="59501" x="2565400" y="3943350"/>
          <p14:tracePt t="59535" x="2559050" y="3943350"/>
          <p14:tracePt t="59551" x="2559050" y="3930650"/>
          <p14:tracePt t="59573" x="2552700" y="3924300"/>
          <p14:tracePt t="59604" x="2540000" y="3905250"/>
          <p14:tracePt t="59607" x="2533650" y="3898900"/>
          <p14:tracePt t="59639" x="2527300" y="3886200"/>
          <p14:tracePt t="59639" x="2527300" y="3879850"/>
          <p14:tracePt t="59647" x="2520950" y="3873500"/>
          <p14:tracePt t="59671" x="2514600" y="3848100"/>
          <p14:tracePt t="59701" x="2501900" y="3829050"/>
          <p14:tracePt t="59706" x="2501900" y="3822700"/>
          <p14:tracePt t="59737" x="2501900" y="3810000"/>
          <p14:tracePt t="59743" x="2501900" y="3803650"/>
          <p14:tracePt t="59773" x="2501900" y="3790950"/>
          <p14:tracePt t="59803" x="2501900" y="3771900"/>
          <p14:tracePt t="59815" x="2501900" y="3765550"/>
          <p14:tracePt t="59839" x="2501900" y="3759200"/>
          <p14:tracePt t="59869" x="2501900" y="3752850"/>
          <p14:tracePt t="59879" x="2508250" y="3752850"/>
          <p14:tracePt t="59906" x="2514600" y="3746500"/>
          <p14:tracePt t="59936" x="2520950" y="3740150"/>
          <p14:tracePt t="59959" x="2527300" y="3733800"/>
          <p14:tracePt t="59975" x="2533650" y="3733800"/>
          <p14:tracePt t="60004" x="2552700" y="3727450"/>
          <p14:tracePt t="60034" x="2584450" y="3721100"/>
          <p14:tracePt t="60039" x="2584450" y="3714750"/>
          <p14:tracePt t="60095" x="2590800" y="3714750"/>
          <p14:tracePt t="60103" x="2597150" y="3714750"/>
          <p14:tracePt t="60111" x="2603500" y="3714750"/>
          <p14:tracePt t="60138" x="2635250" y="3708400"/>
          <p14:tracePt t="60168" x="2660650" y="3708400"/>
          <p14:tracePt t="60175" x="2667000" y="3708400"/>
          <p14:tracePt t="60204" x="2686050" y="3708400"/>
          <p14:tracePt t="60234" x="2762250" y="3733800"/>
          <p14:tracePt t="60239" x="2781300" y="3733800"/>
          <p14:tracePt t="60269" x="2806700" y="3746500"/>
          <p14:tracePt t="60279" x="2813050" y="3746500"/>
          <p14:tracePt t="60305" x="2825750" y="3759200"/>
          <p14:tracePt t="60335" x="2857500" y="3797300"/>
          <p14:tracePt t="60343" x="2857500" y="3810000"/>
          <p14:tracePt t="60372" x="2870200" y="3822700"/>
          <p14:tracePt t="60402" x="2870200" y="3829050"/>
          <p14:tracePt t="60415" x="2876550" y="3835400"/>
          <p14:tracePt t="60439" x="2876550" y="3841750"/>
          <p14:tracePt t="60470" x="2876550" y="3873500"/>
          <p14:tracePt t="60479" x="2876550" y="3879850"/>
          <p14:tracePt t="60519" x="2876550" y="3886200"/>
          <p14:tracePt t="60537" x="2876550" y="3898900"/>
          <p14:tracePt t="60567" x="2876550" y="3924300"/>
          <p14:tracePt t="60575" x="2870200" y="3930650"/>
          <p14:tracePt t="60604" x="2857500" y="3943350"/>
          <p14:tracePt t="60634" x="2838450" y="3956050"/>
          <p14:tracePt t="60639" x="2825750" y="3962400"/>
          <p14:tracePt t="60670" x="2800350" y="3975100"/>
          <p14:tracePt t="60671" x="2794000" y="3981450"/>
          <p14:tracePt t="60702" x="2762250" y="3987800"/>
          <p14:tracePt t="60706" x="2755900" y="3987800"/>
          <p14:tracePt t="60736" x="2736850" y="3994150"/>
          <p14:tracePt t="60751" x="2730500" y="3994150"/>
          <p14:tracePt t="60772" x="2717800" y="4000500"/>
          <p14:tracePt t="60802" x="2686050" y="4000500"/>
          <p14:tracePt t="60807" x="2673350" y="4000500"/>
          <p14:tracePt t="60839" x="2654300" y="4000500"/>
          <p14:tracePt t="60839" x="2647950" y="4000500"/>
          <p14:tracePt t="60887" x="2635250" y="4000500"/>
          <p14:tracePt t="60895" x="2622550" y="4000500"/>
          <p14:tracePt t="60905" x="2616200" y="4000500"/>
          <p14:tracePt t="60936" x="2571750" y="3987800"/>
          <p14:tracePt t="60943" x="2565400" y="3987800"/>
          <p14:tracePt t="60972" x="2559050" y="3975100"/>
          <p14:tracePt t="61002" x="2533650" y="3924300"/>
          <p14:tracePt t="61007" x="2533650" y="3905250"/>
          <p14:tracePt t="61038" x="2520950" y="3854450"/>
          <p14:tracePt t="61068" x="2514600" y="3797300"/>
          <p14:tracePt t="61071" x="2514600" y="3790950"/>
          <p14:tracePt t="61101" x="2514600" y="3771900"/>
          <p14:tracePt t="61105" x="2514600" y="3765550"/>
          <p14:tracePt t="61136" x="2533650" y="3752850"/>
          <p14:tracePt t="61143" x="2546350" y="3746500"/>
          <p14:tracePt t="61172" x="2584450" y="3740150"/>
          <p14:tracePt t="61203" x="2641600" y="3733800"/>
          <p14:tracePt t="61207" x="2647950" y="3733800"/>
          <p14:tracePt t="61238" x="2698750" y="3733800"/>
          <p14:tracePt t="61268" x="2743200" y="3733800"/>
          <p14:tracePt t="61335" x="2749550" y="3733800"/>
          <p14:tracePt t="61791" x="2730500" y="3733800"/>
          <p14:tracePt t="61799" x="2686050" y="3733800"/>
          <p14:tracePt t="61807" x="2597150" y="3733800"/>
          <p14:tracePt t="61837" x="2076450" y="3733800"/>
          <p14:tracePt t="61837" x="0" y="0"/>
        </p14:tracePtLst>
        <p14:tracePtLst>
          <p14:tracePt t="62367" x="806450" y="4191000"/>
          <p14:tracePt t="62407" x="800100" y="4191000"/>
          <p14:tracePt t="62431" x="793750" y="4191000"/>
          <p14:tracePt t="62439" x="787400" y="4191000"/>
          <p14:tracePt t="62470" x="755650" y="4203700"/>
          <p14:tracePt t="62471" x="736600" y="4203700"/>
          <p14:tracePt t="62502" x="685800" y="4203700"/>
          <p14:tracePt t="62504" x="666750" y="4203700"/>
          <p14:tracePt t="62535" x="603250" y="4203700"/>
          <p14:tracePt t="62535" x="584200" y="4203700"/>
          <p14:tracePt t="62543" x="565150" y="4203700"/>
          <p14:tracePt t="62571" x="508000" y="4197350"/>
          <p14:tracePt t="62602" x="488950" y="4191000"/>
          <p14:tracePt t="62607" x="482600" y="4191000"/>
          <p14:tracePt t="62638" x="457200" y="4171950"/>
          <p14:tracePt t="62669" x="412750" y="4152900"/>
          <p14:tracePt t="62671" x="406400" y="4146550"/>
          <p14:tracePt t="62701" x="400050" y="4146550"/>
          <p14:tracePt t="62704" x="400050" y="4140200"/>
          <p14:tracePt t="62735" x="400050" y="4133850"/>
          <p14:tracePt t="62736" x="393700" y="4121150"/>
          <p14:tracePt t="62767" x="387350" y="4095750"/>
          <p14:tracePt t="62767" x="387350" y="4089400"/>
          <p14:tracePt t="62775" x="381000" y="4083050"/>
          <p14:tracePt t="62803" x="381000" y="4057650"/>
          <p14:tracePt t="62834" x="381000" y="4044950"/>
          <p14:tracePt t="62839" x="381000" y="4032250"/>
          <p14:tracePt t="62870" x="387350" y="4025900"/>
          <p14:tracePt t="62871" x="393700" y="4019550"/>
          <p14:tracePt t="62902" x="425450" y="4013200"/>
          <p14:tracePt t="62904" x="438150" y="4006850"/>
          <p14:tracePt t="62935" x="482600" y="4006850"/>
          <p14:tracePt t="62935" x="495300" y="4006850"/>
          <p14:tracePt t="62943" x="514350" y="4006850"/>
          <p14:tracePt t="62971" x="577850" y="4006850"/>
          <p14:tracePt t="63003" x="622300" y="4013200"/>
          <p14:tracePt t="63007" x="628650" y="4013200"/>
          <p14:tracePt t="63038" x="641350" y="4019550"/>
          <p14:tracePt t="63069" x="660400" y="4032250"/>
          <p14:tracePt t="63079" x="666750" y="4032250"/>
          <p14:tracePt t="63105" x="692150" y="4057650"/>
          <p14:tracePt t="63136" x="698500" y="4064000"/>
          <p14:tracePt t="63167" x="704850" y="4064000"/>
          <p14:tracePt t="63175" x="704850" y="4070350"/>
          <p14:tracePt t="63203" x="717550" y="4083050"/>
          <p14:tracePt t="63233" x="723900" y="4102100"/>
          <p14:tracePt t="63239" x="723900" y="4108450"/>
          <p14:tracePt t="63270" x="730250" y="4114800"/>
          <p14:tracePt t="63271" x="730250" y="4127500"/>
          <p14:tracePt t="63302" x="730250" y="4140200"/>
          <p14:tracePt t="63304" x="730250" y="4146550"/>
          <p14:tracePt t="63335" x="736600" y="4171950"/>
          <p14:tracePt t="63343" x="736600" y="4178300"/>
          <p14:tracePt t="63371" x="736600" y="4184650"/>
          <p14:tracePt t="63401" x="736600" y="4197350"/>
          <p14:tracePt t="63936" x="0" y="0"/>
        </p14:tracePtLst>
        <p14:tracePtLst>
          <p14:tracePt t="64256" x="1016000" y="4235450"/>
          <p14:tracePt t="64368" x="1016000" y="4241800"/>
          <p14:tracePt t="64391" x="1009650" y="4241800"/>
          <p14:tracePt t="64403" x="1003300" y="4241800"/>
          <p14:tracePt t="64433" x="984250" y="4241800"/>
          <p14:tracePt t="64439" x="977900" y="4241800"/>
          <p14:tracePt t="64469" x="965200" y="4235450"/>
          <p14:tracePt t="64500" x="952500" y="4222750"/>
          <p14:tracePt t="64511" x="952500" y="4216400"/>
          <p14:tracePt t="64536" x="933450" y="4203700"/>
          <p14:tracePt t="64566" x="927100" y="4197350"/>
          <p14:tracePt t="64571" x="920750" y="4191000"/>
          <p14:tracePt t="64601" x="901700" y="4133850"/>
          <p14:tracePt t="64607" x="895350" y="4127500"/>
          <p14:tracePt t="64637" x="895350" y="4108450"/>
          <p14:tracePt t="64667" x="895350" y="4102100"/>
          <p14:tracePt t="64679" x="895350" y="4095750"/>
          <p14:tracePt t="64703" x="895350" y="4076700"/>
          <p14:tracePt t="64735" x="901700" y="4038600"/>
          <p14:tracePt t="64735" x="901700" y="4032250"/>
          <p14:tracePt t="64743" x="908050" y="4025900"/>
          <p14:tracePt t="64770" x="914400" y="4019550"/>
          <p14:tracePt t="64801" x="939800" y="4006850"/>
          <p14:tracePt t="64807" x="958850" y="4000500"/>
          <p14:tracePt t="64837" x="1009650" y="3987800"/>
          <p14:tracePt t="64867" x="1047750" y="3987800"/>
          <p14:tracePt t="64871" x="1054100" y="3987800"/>
          <p14:tracePt t="64903" x="1098550" y="3987800"/>
          <p14:tracePt t="64904" x="1117600" y="3987800"/>
          <p14:tracePt t="64911" x="1136650" y="3987800"/>
          <p14:tracePt t="64935" x="1149350" y="3994150"/>
          <p14:tracePt t="64975" x="1155700" y="4000500"/>
          <p14:tracePt t="64983" x="1162050" y="4000500"/>
          <p14:tracePt t="65002" x="1181100" y="4019550"/>
          <p14:tracePt t="65033" x="1212850" y="4044950"/>
          <p14:tracePt t="65039" x="1212850" y="4051300"/>
          <p14:tracePt t="65070" x="1219200" y="4064000"/>
          <p14:tracePt t="65101" x="1231900" y="4089400"/>
          <p14:tracePt t="65103" x="1231900" y="4095750"/>
          <p14:tracePt t="65134" x="1238250" y="4102100"/>
          <p14:tracePt t="65137" x="1238250" y="4108450"/>
          <p14:tracePt t="65167" x="1238250" y="4114800"/>
          <p14:tracePt t="65175" x="1238250" y="4121150"/>
          <p14:tracePt t="65203" x="1238250" y="4133850"/>
          <p14:tracePt t="65234" x="1231900" y="4152900"/>
          <p14:tracePt t="65239" x="1231900" y="4159250"/>
          <p14:tracePt t="65270" x="1225550" y="4171950"/>
          <p14:tracePt t="65301" x="1212850" y="4178300"/>
          <p14:tracePt t="65303" x="1212850" y="4184650"/>
          <p14:tracePt t="65334" x="1206500" y="4197350"/>
          <p14:tracePt t="65337" x="1206500" y="4203700"/>
          <p14:tracePt t="65367" x="1200150" y="4210050"/>
          <p14:tracePt t="65367" x="1193800" y="4216400"/>
          <p14:tracePt t="65375" x="1187450" y="4216400"/>
          <p14:tracePt t="65403" x="1168400" y="4222750"/>
          <p14:tracePt t="65435" x="1162050" y="4229100"/>
          <p14:tracePt t="65447" x="1155700" y="4229100"/>
          <p14:tracePt t="65470" x="1149350" y="4235450"/>
          <p14:tracePt t="65501" x="1117600" y="4241800"/>
          <p14:tracePt t="65503" x="1111250" y="4241800"/>
          <p14:tracePt t="65534" x="1098550" y="4248150"/>
          <p14:tracePt t="65575" x="1092200" y="4248150"/>
          <p14:tracePt t="65583" x="1079500" y="4248150"/>
          <p14:tracePt t="65603" x="1041400" y="4248150"/>
          <p14:tracePt t="65634" x="990600" y="4248150"/>
          <p14:tracePt t="65679" x="984250" y="4248150"/>
          <p14:tracePt t="65695" x="977900" y="4241800"/>
          <p14:tracePt t="65703" x="971550" y="4241800"/>
          <p14:tracePt t="65733" x="958850" y="4235450"/>
          <p14:tracePt t="65751" x="958850" y="4229100"/>
          <p14:tracePt t="65775" x="952500" y="4229100"/>
          <p14:tracePt t="65802" x="933450" y="4203700"/>
          <p14:tracePt t="65833" x="927100" y="4191000"/>
          <p14:tracePt t="65871" x="920750" y="4184650"/>
          <p14:tracePt t="66392" x="0" y="0"/>
        </p14:tracePtLst>
        <p14:tracePtLst>
          <p14:tracePt t="67375" x="1028700" y="4184650"/>
          <p14:tracePt t="67439" x="1022350" y="4184650"/>
          <p14:tracePt t="67455" x="1009650" y="4191000"/>
          <p14:tracePt t="67468" x="1003300" y="4191000"/>
          <p14:tracePt t="67498" x="977900" y="4191000"/>
          <p14:tracePt t="67535" x="971550" y="4191000"/>
          <p14:tracePt t="67543" x="965200" y="4184650"/>
          <p14:tracePt t="67568" x="946150" y="4159250"/>
          <p14:tracePt t="67598" x="920750" y="4127500"/>
          <p14:tracePt t="67601" x="920750" y="4121150"/>
          <p14:tracePt t="67632" x="908050" y="4070350"/>
          <p14:tracePt t="67639" x="901700" y="4057650"/>
          <p14:tracePt t="67667" x="901700" y="4019550"/>
          <p14:tracePt t="67699" x="901700" y="4006850"/>
          <p14:tracePt t="67719" x="901700" y="4000500"/>
          <p14:tracePt t="67734" x="908050" y="3994150"/>
          <p14:tracePt t="67766" x="965200" y="3981450"/>
          <p14:tracePt t="67767" x="990600" y="3975100"/>
          <p14:tracePt t="67798" x="1054100" y="3968750"/>
          <p14:tracePt t="67801" x="1073150" y="3968750"/>
          <p14:tracePt t="67831" x="1092200" y="3968750"/>
          <p14:tracePt t="67831" x="1098550" y="3968750"/>
          <p14:tracePt t="67839" x="1104900" y="3968750"/>
          <p14:tracePt t="67867" x="1123950" y="3968750"/>
          <p14:tracePt t="67898" x="1162050" y="3981450"/>
          <p14:tracePt t="67903" x="1168400" y="3987800"/>
          <p14:tracePt t="67933" x="1187450" y="4006850"/>
          <p14:tracePt t="67935" x="1193800" y="4019550"/>
          <p14:tracePt t="67966" x="1206500" y="4057650"/>
          <p14:tracePt t="67968" x="1219200" y="4070350"/>
          <p14:tracePt t="67998" x="1225550" y="4102100"/>
          <p14:tracePt t="68001" x="1225550" y="4108450"/>
          <p14:tracePt t="68031" x="1225550" y="4133850"/>
          <p14:tracePt t="68031" x="1225550" y="4140200"/>
          <p14:tracePt t="68039" x="1225550" y="4146550"/>
          <p14:tracePt t="68067" x="1225550" y="4165600"/>
          <p14:tracePt t="68098" x="1225550" y="4184650"/>
          <p14:tracePt t="68103" x="1219200" y="4191000"/>
          <p14:tracePt t="68134" x="1206500" y="4203700"/>
          <p14:tracePt t="68135" x="1200150" y="4210050"/>
          <p14:tracePt t="68165" x="1187450" y="4216400"/>
          <p14:tracePt t="68175" x="1181100" y="4216400"/>
          <p14:tracePt t="68200" x="1162050" y="4222750"/>
          <p14:tracePt t="68231" x="1130300" y="4229100"/>
          <p14:tracePt t="68231" x="1123950" y="4229100"/>
          <p14:tracePt t="68239" x="1111250" y="4235450"/>
          <p14:tracePt t="68267" x="1092200" y="4235450"/>
          <p14:tracePt t="68298" x="1085850" y="4235450"/>
          <p14:tracePt t="68311" x="1079500" y="4235450"/>
          <p14:tracePt t="68334" x="1066800" y="4241800"/>
          <p14:tracePt t="68365" x="1022350" y="4241800"/>
          <p14:tracePt t="68368" x="1016000" y="4241800"/>
          <p14:tracePt t="68399" x="1009650" y="4241800"/>
          <p14:tracePt t="68415" x="1003300" y="4241800"/>
          <p14:tracePt t="68435" x="996950" y="4235450"/>
          <p14:tracePt t="68465" x="952500" y="4216400"/>
          <p14:tracePt t="68471" x="939800" y="4210050"/>
          <p14:tracePt t="68501" x="933450" y="4203700"/>
          <p14:tracePt t="68532" x="933450" y="4184650"/>
          <p14:tracePt t="68535" x="933450" y="4165600"/>
          <p14:tracePt t="68565" x="927100" y="4121150"/>
          <p14:tracePt t="68568" x="920750" y="4114800"/>
          <p14:tracePt t="68598" x="920750" y="4095750"/>
          <p14:tracePt t="68607" x="920750" y="4089400"/>
          <p14:tracePt t="68634" x="939800" y="4070350"/>
          <p14:tracePt t="68665" x="971550" y="4057650"/>
          <p14:tracePt t="68671" x="977900" y="4057650"/>
          <p14:tracePt t="68703" x="984250" y="4051300"/>
          <p14:tracePt t="68734" x="1028700" y="4051300"/>
          <p14:tracePt t="68765" x="1085850" y="4064000"/>
          <p14:tracePt t="68768" x="1085850" y="4070350"/>
          <p14:tracePt t="68798" x="1092200" y="4070350"/>
          <p14:tracePt t="68815" x="1092200" y="4076700"/>
          <p14:tracePt t="68879" x="1098550" y="4083050"/>
          <p14:tracePt t="69208" x="0" y="0"/>
        </p14:tracePtLst>
        <p14:tracePtLst>
          <p14:tracePt t="69559" x="844550" y="4483100"/>
          <p14:tracePt t="69583" x="838200" y="4483100"/>
          <p14:tracePt t="69623" x="831850" y="4489450"/>
          <p14:tracePt t="69647" x="825500" y="4489450"/>
          <p14:tracePt t="69663" x="812800" y="4489450"/>
          <p14:tracePt t="69671" x="806450" y="4495800"/>
          <p14:tracePt t="69700" x="774700" y="4495800"/>
          <p14:tracePt t="69732" x="730250" y="4508500"/>
          <p14:tracePt t="69735" x="717550" y="4508500"/>
          <p14:tracePt t="69766" x="692150" y="4508500"/>
          <p14:tracePt t="69767" x="679450" y="4508500"/>
          <p14:tracePt t="69797" x="641350" y="4508500"/>
          <p14:tracePt t="69801" x="628650" y="4508500"/>
          <p14:tracePt t="69831" x="584200" y="4508500"/>
          <p14:tracePt t="69831" x="571500" y="4502150"/>
          <p14:tracePt t="69839" x="558800" y="4502150"/>
          <p14:tracePt t="69867" x="539750" y="4495800"/>
          <p14:tracePt t="69898" x="520700" y="4483100"/>
          <p14:tracePt t="69903" x="508000" y="4483100"/>
          <p14:tracePt t="69935" x="482600" y="4470400"/>
          <p14:tracePt t="69965" x="476250" y="4464050"/>
          <p14:tracePt t="69975" x="469900" y="4464050"/>
          <p14:tracePt t="70001" x="469900" y="4457700"/>
          <p14:tracePt t="70031" x="450850" y="4432300"/>
          <p14:tracePt t="70031" x="444500" y="4425950"/>
          <p14:tracePt t="70039" x="444500" y="4419600"/>
          <p14:tracePt t="70067" x="438150" y="4406900"/>
          <p14:tracePt t="70098" x="431800" y="4368800"/>
          <p14:tracePt t="70103" x="431800" y="4362450"/>
          <p14:tracePt t="70134" x="431800" y="4324350"/>
          <p14:tracePt t="70165" x="431800" y="4279900"/>
          <p14:tracePt t="70167" x="431800" y="4273550"/>
          <p14:tracePt t="70197" x="444500" y="4260850"/>
          <p14:tracePt t="70201" x="450850" y="4254500"/>
          <p14:tracePt t="70231" x="482600" y="4235450"/>
          <p14:tracePt t="70231" x="501650" y="4222750"/>
          <p14:tracePt t="70239" x="527050" y="4216400"/>
          <p14:tracePt t="70267" x="628650" y="4210050"/>
          <p14:tracePt t="70298" x="717550" y="4210050"/>
          <p14:tracePt t="70303" x="723900" y="4210050"/>
          <p14:tracePt t="70334" x="755650" y="4210050"/>
          <p14:tracePt t="70336" x="774700" y="4216400"/>
          <p14:tracePt t="70366" x="838200" y="4241800"/>
          <p14:tracePt t="70367" x="863600" y="4260850"/>
          <p14:tracePt t="70397" x="908050" y="4298950"/>
          <p14:tracePt t="70400" x="914400" y="4305300"/>
          <p14:tracePt t="70431" x="933450" y="4343400"/>
          <p14:tracePt t="70439" x="946150" y="4356100"/>
          <p14:tracePt t="70467" x="952500" y="4375150"/>
          <p14:tracePt t="70498" x="965200" y="4413250"/>
          <p14:tracePt t="70503" x="965200" y="4419600"/>
          <p14:tracePt t="70534" x="965200" y="4445000"/>
          <p14:tracePt t="70564" x="965200" y="4476750"/>
          <p14:tracePt t="70567" x="965200" y="4483100"/>
          <p14:tracePt t="70597" x="965200" y="4495800"/>
          <p14:tracePt t="70601" x="965200" y="4502150"/>
          <p14:tracePt t="70631" x="933450" y="4533900"/>
          <p14:tracePt t="70639" x="920750" y="4540250"/>
          <p14:tracePt t="70667" x="882650" y="4552950"/>
          <p14:tracePt t="70698" x="857250" y="4559300"/>
          <p14:tracePt t="70703" x="850900" y="4559300"/>
          <p14:tracePt t="70734" x="825500" y="4565650"/>
          <p14:tracePt t="70764" x="812800" y="4565650"/>
          <p14:tracePt t="71007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43165" y="1303225"/>
            <a:ext cx="420901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a=input("Type any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number ") 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939116" y="1195071"/>
            <a:ext cx="3650227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any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number 5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9352739" y="989769"/>
            <a:ext cx="288942" cy="316124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352739" y="343438"/>
            <a:ext cx="80021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입력</a:t>
            </a:r>
          </a:p>
        </p:txBody>
      </p:sp>
      <p:cxnSp>
        <p:nvCxnSpPr>
          <p:cNvPr id="8" name="직선 화살표 연결선 7"/>
          <p:cNvCxnSpPr>
            <a:endCxn id="5" idx="1"/>
          </p:cNvCxnSpPr>
          <p:nvPr/>
        </p:nvCxnSpPr>
        <p:spPr>
          <a:xfrm flipV="1">
            <a:off x="6218991" y="1656736"/>
            <a:ext cx="720125" cy="80637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49332" y="1303226"/>
            <a:ext cx="80021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출력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4633" y="53799"/>
            <a:ext cx="763542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즉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숫자 입력을 하더라도 내부에서는 문자로 인식된다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449332" y="2644881"/>
            <a:ext cx="6096000" cy="13849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Type any number 5</a:t>
            </a: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  File "D:\python\t1.py", line 2, in &lt;module&gt;</a:t>
            </a: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    print(a+1)</a:t>
            </a: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TypeError: Can't convert 'int' object to str implicitly</a:t>
            </a: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3166" y="2910800"/>
            <a:ext cx="420901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a=input("Type any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number ") 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print(a+1)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3165" y="4660941"/>
            <a:ext cx="420901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a=input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(“Type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any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number “) 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print(int(a)+1)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49441" y="4532324"/>
            <a:ext cx="3650227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any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number 5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1570507" y="5272906"/>
            <a:ext cx="327119" cy="345729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97626" y="5421639"/>
            <a:ext cx="3005951" cy="5078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라는 문자를 숫자 </a:t>
            </a: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로 변환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359299" y="490069"/>
            <a:ext cx="1300356" cy="5078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라는 문자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29260" y="6043837"/>
            <a:ext cx="644439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소수점있는 숫자로 변환할 때는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float( )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95179" y="640320"/>
            <a:ext cx="1281120" cy="5539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mtClean="0">
                <a:latin typeface="Arial" panose="020B0604020202020204" pitchFamily="34" charset="0"/>
                <a:ea typeface="맑은 고딕" panose="020B0503020000020004" pitchFamily="50" charset="-127"/>
              </a:rPr>
              <a:t>편집기 창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37482" y="559451"/>
            <a:ext cx="970137" cy="5539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mtClean="0">
                <a:latin typeface="Arial" panose="020B0604020202020204" pitchFamily="34" charset="0"/>
                <a:ea typeface="맑은 고딕" panose="020B0503020000020004" pitchFamily="50" charset="-127"/>
              </a:rPr>
              <a:t>shell</a:t>
            </a:r>
            <a:r>
              <a:rPr lang="ko-KR" altLang="en-US" sz="2000" smtClean="0">
                <a:latin typeface="Arial" panose="020B0604020202020204" pitchFamily="34" charset="0"/>
                <a:ea typeface="맑은 고딕" panose="020B0503020000020004" pitchFamily="50" charset="-127"/>
              </a:rPr>
              <a:t>창</a:t>
            </a:r>
          </a:p>
        </p:txBody>
      </p:sp>
      <p:sp>
        <p:nvSpPr>
          <p:cNvPr id="23" name="오른쪽 화살표 22"/>
          <p:cNvSpPr/>
          <p:nvPr/>
        </p:nvSpPr>
        <p:spPr>
          <a:xfrm>
            <a:off x="5067759" y="1303225"/>
            <a:ext cx="381573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4943627" y="2858355"/>
            <a:ext cx="381573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5134413" y="4574014"/>
            <a:ext cx="381573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84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43120" y="2828878"/>
            <a:ext cx="4209011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a=input("Type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string1: ") </a:t>
            </a:r>
          </a:p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b=input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("Type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string2: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</a:p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print(a+b)</a:t>
            </a:r>
          </a:p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print(a+”world”)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217134" y="2766891"/>
            <a:ext cx="3650227" cy="147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string1: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string2: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car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hellocar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9954803" y="2585209"/>
            <a:ext cx="288942" cy="316124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187479" y="2059212"/>
            <a:ext cx="80021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입력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54584" y="3253611"/>
            <a:ext cx="80021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출력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2698" y="404405"/>
            <a:ext cx="424026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문자열의 연결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(concatenation)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737891" y="3084766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9817795" y="2719651"/>
            <a:ext cx="662389" cy="53396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왼쪽 중괄호 17"/>
          <p:cNvSpPr/>
          <p:nvPr/>
        </p:nvSpPr>
        <p:spPr>
          <a:xfrm rot="10800000">
            <a:off x="8875630" y="3429043"/>
            <a:ext cx="166617" cy="404827"/>
          </a:xfrm>
          <a:prstGeom prst="leftBrace">
            <a:avLst>
              <a:gd name="adj1" fmla="val 5204"/>
              <a:gd name="adj2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388615" y="4951898"/>
            <a:ext cx="773000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+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연산은 문자열에 대해서는 연결하는 작업을 수행한다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40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35"/>
    </mc:Choice>
    <mc:Fallback xmlns="">
      <p:transition spd="slow" advTm="7013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1136" x="2832100" y="3987800"/>
          <p14:tracePt t="11273" x="2825750" y="3987800"/>
          <p14:tracePt t="11280" x="2819400" y="3987800"/>
          <p14:tracePt t="11288" x="2813050" y="3987800"/>
          <p14:tracePt t="11301" x="2806700" y="3987800"/>
          <p14:tracePt t="11318" x="2787650" y="3987800"/>
          <p14:tracePt t="11335" x="2762250" y="3987800"/>
          <p14:tracePt t="11353" x="2724150" y="3987800"/>
          <p14:tracePt t="11368" x="2692400" y="3987800"/>
          <p14:tracePt t="11385" x="2647950" y="3994150"/>
          <p14:tracePt t="11402" x="2590800" y="3994150"/>
          <p14:tracePt t="11429" x="2482850" y="3994150"/>
          <p14:tracePt t="11435" x="2438400" y="3994150"/>
          <p14:tracePt t="11451" x="2374900" y="3994150"/>
          <p14:tracePt t="11468" x="2317750" y="3994150"/>
          <p14:tracePt t="11486" x="2266950" y="3987800"/>
          <p14:tracePt t="11501" x="2190750" y="3968750"/>
          <p14:tracePt t="11518" x="2095500" y="3949700"/>
          <p14:tracePt t="11535" x="2032000" y="3943350"/>
          <p14:tracePt t="11553" x="1949450" y="3917950"/>
          <p14:tracePt t="11568" x="1885950" y="3886200"/>
          <p14:tracePt t="11586" x="1822450" y="3848100"/>
          <p14:tracePt t="11602" x="1746250" y="3810000"/>
          <p14:tracePt t="11619" x="1663700" y="3759200"/>
          <p14:tracePt t="11635" x="1581150" y="3721100"/>
          <p14:tracePt t="11652" x="1536700" y="3702050"/>
          <p14:tracePt t="11668" x="1504950" y="3676650"/>
          <p14:tracePt t="11686" x="1473200" y="3657600"/>
          <p14:tracePt t="11702" x="1428750" y="3619500"/>
          <p14:tracePt t="11719" x="1384300" y="3549650"/>
          <p14:tracePt t="11736" x="1327150" y="3467100"/>
          <p14:tracePt t="11753" x="1308100" y="3429000"/>
          <p14:tracePt t="11768" x="1301750" y="3378200"/>
          <p14:tracePt t="11785" x="1295400" y="3321050"/>
          <p14:tracePt t="11802" x="1295400" y="3251200"/>
          <p14:tracePt t="11819" x="1295400" y="3175000"/>
          <p14:tracePt t="11835" x="1295400" y="3092450"/>
          <p14:tracePt t="11852" x="1295400" y="3028950"/>
          <p14:tracePt t="11868" x="1308100" y="2984500"/>
          <p14:tracePt t="11886" x="1327150" y="2940050"/>
          <p14:tracePt t="11902" x="1352550" y="2908300"/>
          <p14:tracePt t="11918" x="1390650" y="2870200"/>
          <p14:tracePt t="11935" x="1435100" y="2838450"/>
          <p14:tracePt t="11936" x="1466850" y="2819400"/>
          <p14:tracePt t="11953" x="1543050" y="2781300"/>
          <p14:tracePt t="11968" x="1638300" y="2736850"/>
          <p14:tracePt t="11986" x="1714500" y="2705100"/>
          <p14:tracePt t="12002" x="1765300" y="2686050"/>
          <p14:tracePt t="12019" x="1847850" y="2673350"/>
          <p14:tracePt t="12035" x="1962150" y="2667000"/>
          <p14:tracePt t="12052" x="2095500" y="2647950"/>
          <p14:tracePt t="12069" x="2222500" y="2628900"/>
          <p14:tracePt t="12087" x="2343150" y="2616200"/>
          <p14:tracePt t="12102" x="2406650" y="2616200"/>
          <p14:tracePt t="12119" x="2451100" y="2616200"/>
          <p14:tracePt t="12136" x="2584450" y="2679700"/>
          <p14:tracePt t="12153" x="2724150" y="2743200"/>
          <p14:tracePt t="12169" x="2876550" y="2781300"/>
          <p14:tracePt t="12185" x="2978150" y="2813050"/>
          <p14:tracePt t="12202" x="3028950" y="2832100"/>
          <p14:tracePt t="12220" x="3060700" y="2857500"/>
          <p14:tracePt t="12235" x="3105150" y="2921000"/>
          <p14:tracePt t="12252" x="3155950" y="3003550"/>
          <p14:tracePt t="12269" x="3213100" y="3092450"/>
          <p14:tracePt t="12287" x="3257550" y="3194050"/>
          <p14:tracePt t="12302" x="3289300" y="3276600"/>
          <p14:tracePt t="12319" x="3289300" y="3359150"/>
          <p14:tracePt t="12320" x="3289300" y="3397250"/>
          <p14:tracePt t="12335" x="3295650" y="3441700"/>
          <p14:tracePt t="12354" x="3295650" y="3594100"/>
          <p14:tracePt t="12369" x="3295650" y="3708400"/>
          <p14:tracePt t="12386" x="3295650" y="3790950"/>
          <p14:tracePt t="12403" x="3289300" y="3829050"/>
          <p14:tracePt t="12420" x="3276600" y="3860800"/>
          <p14:tracePt t="12436" x="3263900" y="3886200"/>
          <p14:tracePt t="12452" x="3244850" y="3924300"/>
          <p14:tracePt t="12469" x="3219450" y="3962400"/>
          <p14:tracePt t="12487" x="3200400" y="4000500"/>
          <p14:tracePt t="12502" x="3168650" y="4032250"/>
          <p14:tracePt t="12519" x="3136900" y="4057650"/>
          <p14:tracePt t="12536" x="3073400" y="4089400"/>
          <p14:tracePt t="12554" x="3041650" y="4108450"/>
          <p14:tracePt t="12569" x="3009900" y="4114800"/>
          <p14:tracePt t="12586" x="2984500" y="4121150"/>
          <p14:tracePt t="12603" x="2971800" y="4127500"/>
          <p14:tracePt t="12621" x="2959100" y="4127500"/>
          <p14:tracePt t="12636" x="2927350" y="4127500"/>
          <p14:tracePt t="12653" x="2889250" y="4089400"/>
          <p14:tracePt t="12669" x="2825750" y="4013200"/>
          <p14:tracePt t="12687" x="2781300" y="3962400"/>
          <p14:tracePt t="12703" x="2736850" y="3898900"/>
          <p14:tracePt t="12720" x="2698750" y="3829050"/>
          <p14:tracePt t="12736" x="2673350" y="3740150"/>
          <p14:tracePt t="12754" x="2635250" y="3638550"/>
          <p14:tracePt t="12770" x="2590800" y="3543300"/>
          <p14:tracePt t="12786" x="2546350" y="3448050"/>
          <p14:tracePt t="12803" x="2501900" y="3359150"/>
          <p14:tracePt t="12820" x="2476500" y="3314700"/>
          <p14:tracePt t="12836" x="2463800" y="3302000"/>
          <p14:tracePt t="12853" x="2451100" y="3276600"/>
          <p14:tracePt t="12870" x="2444750" y="3257550"/>
          <p14:tracePt t="12887" x="2419350" y="3225800"/>
          <p14:tracePt t="12888" x="2406650" y="3219450"/>
          <p14:tracePt t="12903" x="2400300" y="3213100"/>
          <p14:tracePt t="12920" x="2374900" y="3194050"/>
          <p14:tracePt t="12921" x="2368550" y="3181350"/>
          <p14:tracePt t="12936" x="2343150" y="3162300"/>
          <p14:tracePt t="12954" x="2336800" y="3162300"/>
          <p14:tracePt t="12969" x="2330450" y="3155950"/>
          <p14:tracePt t="12992" x="2324100" y="3149600"/>
          <p14:tracePt t="13003" x="2317750" y="3149600"/>
          <p14:tracePt t="13021" x="2286000" y="3136900"/>
          <p14:tracePt t="13036" x="2266950" y="3130550"/>
          <p14:tracePt t="13053" x="2254250" y="3130550"/>
          <p14:tracePt t="13153" x="2247900" y="3130550"/>
          <p14:tracePt t="13168" x="2241550" y="3130550"/>
          <p14:tracePt t="13553" x="2254250" y="3130550"/>
          <p14:tracePt t="13560" x="2273300" y="3130550"/>
          <p14:tracePt t="13570" x="2279650" y="3130550"/>
          <p14:tracePt t="13587" x="2311400" y="3130550"/>
          <p14:tracePt t="13604" x="2330450" y="3130550"/>
          <p14:tracePt t="13621" x="2343150" y="3130550"/>
          <p14:tracePt t="13637" x="2349500" y="3130550"/>
          <p14:tracePt t="13653" x="2362200" y="3130550"/>
          <p14:tracePt t="13670" x="2381250" y="3130550"/>
          <p14:tracePt t="13688" x="2457450" y="3149600"/>
          <p14:tracePt t="13704" x="2476500" y="3149600"/>
          <p14:tracePt t="13720" x="2559050" y="3162300"/>
          <p14:tracePt t="13737" x="2590800" y="3162300"/>
          <p14:tracePt t="13755" x="2616200" y="3162300"/>
          <p14:tracePt t="13771" x="2635250" y="3162300"/>
          <p14:tracePt t="13788" x="2686050" y="3162300"/>
          <p14:tracePt t="13804" x="2749550" y="3168650"/>
          <p14:tracePt t="13821" x="2838450" y="3187700"/>
          <p14:tracePt t="13837" x="2908300" y="3187700"/>
          <p14:tracePt t="13854" x="2952750" y="3187700"/>
          <p14:tracePt t="13871" x="2984500" y="3187700"/>
          <p14:tracePt t="13889" x="3048000" y="3187700"/>
          <p14:tracePt t="13904" x="3086100" y="3187700"/>
          <p14:tracePt t="13904" x="3136900" y="3187700"/>
          <p14:tracePt t="13921" x="3238500" y="3200400"/>
          <p14:tracePt t="13937" x="3346450" y="3206750"/>
          <p14:tracePt t="13954" x="3422650" y="3206750"/>
          <p14:tracePt t="13970" x="3448050" y="3206750"/>
          <p14:tracePt t="13987" x="3460750" y="3206750"/>
          <p14:tracePt t="14004" x="3467100" y="3206750"/>
          <p14:tracePt t="14022" x="3486150" y="3206750"/>
          <p14:tracePt t="14037" x="3536950" y="3200400"/>
          <p14:tracePt t="14054" x="3587750" y="3187700"/>
          <p14:tracePt t="14071" x="3619500" y="3181350"/>
          <p14:tracePt t="14089" x="3632200" y="3181350"/>
          <p14:tracePt t="14233" x="3638550" y="3175000"/>
          <p14:tracePt t="14241" x="3657600" y="3162300"/>
          <p14:tracePt t="14249" x="3663950" y="3162300"/>
          <p14:tracePt t="14257" x="3663950" y="3155950"/>
          <p14:tracePt t="14271" x="3676650" y="3149600"/>
          <p14:tracePt t="14321" x="3683000" y="3143250"/>
          <p14:tracePt t="15137" x="3638550" y="3143250"/>
          <p14:tracePt t="15144" x="3594100" y="3143250"/>
          <p14:tracePt t="15155" x="3530600" y="3143250"/>
          <p14:tracePt t="15172" x="3429000" y="3143250"/>
          <p14:tracePt t="15188" x="3295650" y="3143250"/>
          <p14:tracePt t="15207" x="3181350" y="3143250"/>
          <p14:tracePt t="15222" x="3048000" y="3143250"/>
          <p14:tracePt t="15239" x="2895600" y="3143250"/>
          <p14:tracePt t="15256" x="2736850" y="3143250"/>
          <p14:tracePt t="15257" x="2660650" y="3143250"/>
          <p14:tracePt t="15273" x="2495550" y="3143250"/>
          <p14:tracePt t="15288" x="2349500" y="3143250"/>
          <p14:tracePt t="15305" x="2260600" y="3143250"/>
          <p14:tracePt t="15322" x="2203450" y="3143250"/>
          <p14:tracePt t="15339" x="2152650" y="3149600"/>
          <p14:tracePt t="15355" x="2076450" y="3155950"/>
          <p14:tracePt t="15372" x="2000250" y="3162300"/>
          <p14:tracePt t="15389" x="1885950" y="3162300"/>
          <p14:tracePt t="15406" x="1765300" y="3162300"/>
          <p14:tracePt t="15422" x="1708150" y="3168650"/>
          <p14:tracePt t="15439" x="1701800" y="3168650"/>
          <p14:tracePt t="15473" x="1701800" y="3175000"/>
          <p14:tracePt t="15488" x="1695450" y="3175000"/>
          <p14:tracePt t="15496" x="1689100" y="3175000"/>
          <p14:tracePt t="15505" x="1670050" y="3175000"/>
          <p14:tracePt t="15522" x="1631950" y="3181350"/>
          <p14:tracePt t="15539" x="1606550" y="3187700"/>
          <p14:tracePt t="15556" x="1568450" y="3194050"/>
          <p14:tracePt t="15572" x="1530350" y="3194050"/>
          <p14:tracePt t="15589" x="1504950" y="3194050"/>
          <p14:tracePt t="15605" x="1479550" y="3194050"/>
          <p14:tracePt t="15623" x="1466850" y="3194050"/>
          <p14:tracePt t="16065" x="1473200" y="3194050"/>
          <p14:tracePt t="16081" x="1485900" y="3187700"/>
          <p14:tracePt t="16097" x="1492250" y="3187700"/>
          <p14:tracePt t="16105" x="1498600" y="3187700"/>
          <p14:tracePt t="16120" x="1504950" y="3181350"/>
          <p14:tracePt t="16137" x="1524000" y="3181350"/>
          <p14:tracePt t="16145" x="1543050" y="3175000"/>
          <p14:tracePt t="16156" x="1568450" y="3175000"/>
          <p14:tracePt t="16173" x="1689100" y="3175000"/>
          <p14:tracePt t="16190" x="1924050" y="3175000"/>
          <p14:tracePt t="16207" x="2247900" y="3175000"/>
          <p14:tracePt t="16223" x="2698750" y="3175000"/>
          <p14:tracePt t="16239" x="3263900" y="3175000"/>
          <p14:tracePt t="16240" x="3644900" y="3175000"/>
          <p14:tracePt t="16256" x="4527550" y="3175000"/>
          <p14:tracePt t="16274" x="5581650" y="3175000"/>
          <p14:tracePt t="16290" x="6534150" y="3175000"/>
          <p14:tracePt t="16306" x="7308850" y="3175000"/>
          <p14:tracePt t="16323" x="7816850" y="3162300"/>
          <p14:tracePt t="16340" x="8166100" y="3162300"/>
          <p14:tracePt t="16356" x="8337550" y="3162300"/>
          <p14:tracePt t="16373" x="8458200" y="3162300"/>
          <p14:tracePt t="16390" x="8559800" y="3162300"/>
          <p14:tracePt t="16407" x="8661400" y="3162300"/>
          <p14:tracePt t="16423" x="8724900" y="3162300"/>
          <p14:tracePt t="16440" x="8731250" y="3162300"/>
          <p14:tracePt t="16497" x="8737600" y="3162300"/>
          <p14:tracePt t="16505" x="8763000" y="3175000"/>
          <p14:tracePt t="16512" x="8782050" y="3187700"/>
          <p14:tracePt t="16523" x="8794750" y="3194050"/>
          <p14:tracePt t="16540" x="8801100" y="3200400"/>
          <p14:tracePt t="16705" x="8807450" y="3200400"/>
          <p14:tracePt t="16712" x="8813800" y="3200400"/>
          <p14:tracePt t="16723" x="8826500" y="3200400"/>
          <p14:tracePt t="16740" x="8851900" y="3194050"/>
          <p14:tracePt t="16757" x="8896350" y="3162300"/>
          <p14:tracePt t="16774" x="8934450" y="3143250"/>
          <p14:tracePt t="16790" x="9017000" y="3136900"/>
          <p14:tracePt t="16807" x="9124950" y="3136900"/>
          <p14:tracePt t="16823" x="9201150" y="3136900"/>
          <p14:tracePt t="16841" x="9251950" y="3124200"/>
          <p14:tracePt t="17241" x="9251950" y="3117850"/>
          <p14:tracePt t="17257" x="9245600" y="3117850"/>
          <p14:tracePt t="17265" x="9239250" y="3117850"/>
          <p14:tracePt t="17274" x="9226550" y="3105150"/>
          <p14:tracePt t="17290" x="9207500" y="3105150"/>
          <p14:tracePt t="17307" x="9169400" y="3092450"/>
          <p14:tracePt t="17325" x="9156700" y="3086100"/>
          <p14:tracePt t="17341" x="9150350" y="3086100"/>
          <p14:tracePt t="17377" x="9144000" y="3079750"/>
          <p14:tracePt t="17385" x="9131300" y="3060700"/>
          <p14:tracePt t="17392" x="9124950" y="3048000"/>
          <p14:tracePt t="17407" x="9118600" y="3041650"/>
          <p14:tracePt t="17424" x="9112250" y="3022600"/>
          <p14:tracePt t="17440" x="9112250" y="3009900"/>
          <p14:tracePt t="17458" x="9112250" y="2997200"/>
          <p14:tracePt t="17474" x="9112250" y="2984500"/>
          <p14:tracePt t="17491" x="9112250" y="2965450"/>
          <p14:tracePt t="17507" x="9112250" y="2940050"/>
          <p14:tracePt t="17525" x="9112250" y="2927350"/>
          <p14:tracePt t="17540" x="9112250" y="2908300"/>
          <p14:tracePt t="17557" x="9112250" y="2882900"/>
          <p14:tracePt t="17574" x="9118600" y="2851150"/>
          <p14:tracePt t="17592" x="9131300" y="2832100"/>
          <p14:tracePt t="17608" x="9144000" y="2819400"/>
          <p14:tracePt t="17609" x="9156700" y="2813050"/>
          <p14:tracePt t="17624" x="9169400" y="2800350"/>
          <p14:tracePt t="17641" x="9226550" y="2762250"/>
          <p14:tracePt t="17658" x="9264650" y="2736850"/>
          <p14:tracePt t="17674" x="9321800" y="2705100"/>
          <p14:tracePt t="17691" x="9436100" y="2667000"/>
          <p14:tracePt t="17707" x="9569450" y="2660650"/>
          <p14:tracePt t="17725" x="9721850" y="2660650"/>
          <p14:tracePt t="17741" x="9842500" y="2654300"/>
          <p14:tracePt t="17758" x="9912350" y="2654300"/>
          <p14:tracePt t="17774" x="9956800" y="2654300"/>
          <p14:tracePt t="17792" x="9988550" y="2654300"/>
          <p14:tracePt t="17807" x="10058400" y="2686050"/>
          <p14:tracePt t="17809" x="10090150" y="2692400"/>
          <p14:tracePt t="17824" x="10128250" y="2717800"/>
          <p14:tracePt t="17841" x="10204450" y="2749550"/>
          <p14:tracePt t="17859" x="10217150" y="2755900"/>
          <p14:tracePt t="17874" x="10223500" y="2781300"/>
          <p14:tracePt t="17891" x="10236200" y="2819400"/>
          <p14:tracePt t="17908" x="10248900" y="2857500"/>
          <p14:tracePt t="17926" x="10255250" y="2889250"/>
          <p14:tracePt t="17941" x="10255250" y="2921000"/>
          <p14:tracePt t="17958" x="10255250" y="2940050"/>
          <p14:tracePt t="17974" x="10255250" y="2952750"/>
          <p14:tracePt t="17992" x="10248900" y="2965450"/>
          <p14:tracePt t="17992" x="10236200" y="2984500"/>
          <p14:tracePt t="18008" x="10229850" y="3003550"/>
          <p14:tracePt t="18025" x="10185400" y="3048000"/>
          <p14:tracePt t="18041" x="10160000" y="3079750"/>
          <p14:tracePt t="18059" x="10128250" y="3098800"/>
          <p14:tracePt t="18074" x="10096500" y="3117850"/>
          <p14:tracePt t="18091" x="10052050" y="3130550"/>
          <p14:tracePt t="18108" x="10026650" y="3136900"/>
          <p14:tracePt t="18125" x="10001250" y="3149600"/>
          <p14:tracePt t="18141" x="9969500" y="3162300"/>
          <p14:tracePt t="18158" x="9925050" y="3168650"/>
          <p14:tracePt t="18175" x="9880600" y="3175000"/>
          <p14:tracePt t="18192" x="9829800" y="3175000"/>
          <p14:tracePt t="18192" x="9810750" y="3175000"/>
          <p14:tracePt t="18208" x="9785350" y="3175000"/>
          <p14:tracePt t="18225" x="9696450" y="3194050"/>
          <p14:tracePt t="18241" x="9645650" y="3194050"/>
          <p14:tracePt t="18259" x="9594850" y="3200400"/>
          <p14:tracePt t="18275" x="9544050" y="3200400"/>
          <p14:tracePt t="18292" x="9480550" y="3200400"/>
          <p14:tracePt t="18308" x="9429750" y="3200400"/>
          <p14:tracePt t="18326" x="9366250" y="3187700"/>
          <p14:tracePt t="18341" x="9309100" y="3168650"/>
          <p14:tracePt t="18359" x="9251950" y="3155950"/>
          <p14:tracePt t="18375" x="9194800" y="3136900"/>
          <p14:tracePt t="18392" x="9169400" y="3130550"/>
          <p14:tracePt t="18393" x="9156700" y="3124200"/>
          <p14:tracePt t="18409" x="9150350" y="3124200"/>
          <p14:tracePt t="18425" x="9137650" y="3117850"/>
          <p14:tracePt t="18442" x="9131300" y="3105150"/>
          <p14:tracePt t="18459" x="9112250" y="3073400"/>
          <p14:tracePt t="18475" x="9099550" y="3028950"/>
          <p14:tracePt t="18491" x="9086850" y="2984500"/>
          <p14:tracePt t="18508" x="9086850" y="2952750"/>
          <p14:tracePt t="18526" x="9086850" y="2921000"/>
          <p14:tracePt t="18542" x="9086850" y="2889250"/>
          <p14:tracePt t="18558" x="9099550" y="2851150"/>
          <p14:tracePt t="18575" x="9150350" y="2794000"/>
          <p14:tracePt t="18592" x="9251950" y="2717800"/>
          <p14:tracePt t="18609" x="9340850" y="2692400"/>
          <p14:tracePt t="18625" x="9429750" y="2673350"/>
          <p14:tracePt t="18642" x="9531350" y="2667000"/>
          <p14:tracePt t="18659" x="9626600" y="2667000"/>
          <p14:tracePt t="18675" x="9709150" y="2667000"/>
          <p14:tracePt t="18692" x="9779000" y="2667000"/>
          <p14:tracePt t="18708" x="9842500" y="2667000"/>
          <p14:tracePt t="18726" x="9912350" y="2679700"/>
          <p14:tracePt t="18742" x="10001250" y="2724150"/>
          <p14:tracePt t="18758" x="10090150" y="2768600"/>
          <p14:tracePt t="18775" x="10147300" y="2794000"/>
          <p14:tracePt t="18793" x="10160000" y="2800350"/>
          <p14:tracePt t="18825" x="10166350" y="2800350"/>
          <p14:tracePt t="18833" x="10166350" y="2806700"/>
          <p14:tracePt t="18849" x="10172700" y="2813050"/>
          <p14:tracePt t="18859" x="10172700" y="2819400"/>
          <p14:tracePt t="18875" x="10172700" y="2832100"/>
          <p14:tracePt t="18892" x="10172700" y="2857500"/>
          <p14:tracePt t="18908" x="10172700" y="2882900"/>
          <p14:tracePt t="18926" x="10166350" y="2914650"/>
          <p14:tracePt t="18942" x="10147300" y="2946400"/>
          <p14:tracePt t="18959" x="10128250" y="2978150"/>
          <p14:tracePt t="18975" x="10121900" y="3003550"/>
          <p14:tracePt t="18993" x="10090150" y="3035300"/>
          <p14:tracePt t="19009" x="10071100" y="3054350"/>
          <p14:tracePt t="19025" x="10064750" y="3073400"/>
          <p14:tracePt t="19042" x="10045700" y="3086100"/>
          <p14:tracePt t="19060" x="10033000" y="3098800"/>
          <p14:tracePt t="19090" x="10026650" y="3105150"/>
          <p14:tracePt t="19105" x="10020300" y="3111500"/>
          <p14:tracePt t="19113" x="10001250" y="3111500"/>
          <p14:tracePt t="19126" x="9994900" y="3111500"/>
          <p14:tracePt t="19143" x="9956800" y="3130550"/>
          <p14:tracePt t="19159" x="9937750" y="3136900"/>
          <p14:tracePt t="19176" x="9918700" y="3143250"/>
          <p14:tracePt t="19193" x="9874250" y="3149600"/>
          <p14:tracePt t="19209" x="9810750" y="3155950"/>
          <p14:tracePt t="19226" x="9734550" y="3155950"/>
          <p14:tracePt t="19242" x="9658350" y="3155950"/>
          <p14:tracePt t="19260" x="9613900" y="3155950"/>
          <p14:tracePt t="19275" x="9594850" y="3155950"/>
          <p14:tracePt t="19292" x="9588500" y="3155950"/>
          <p14:tracePt t="19309" x="9582150" y="3155950"/>
          <p14:tracePt t="19327" x="9563100" y="3155950"/>
          <p14:tracePt t="19342" x="9544050" y="3155950"/>
          <p14:tracePt t="19359" x="9537700" y="3155950"/>
          <p14:tracePt t="19441" x="9531350" y="3155950"/>
          <p14:tracePt t="19545" x="9518650" y="3162300"/>
          <p14:tracePt t="19553" x="9474200" y="3162300"/>
          <p14:tracePt t="19561" x="9410700" y="3162300"/>
          <p14:tracePt t="19576" x="9309100" y="3162300"/>
          <p14:tracePt t="19577" x="9150350" y="3162300"/>
          <p14:tracePt t="19592" x="8928100" y="3162300"/>
          <p14:tracePt t="19610" x="7981950" y="3168650"/>
          <p14:tracePt t="19627" x="7251700" y="3168650"/>
          <p14:tracePt t="19643" x="6540500" y="3213100"/>
          <p14:tracePt t="19659" x="5829300" y="3289300"/>
          <p14:tracePt t="19676" x="5149850" y="3384550"/>
          <p14:tracePt t="19694" x="4508500" y="3441700"/>
          <p14:tracePt t="19709" x="3962400" y="3448050"/>
          <p14:tracePt t="19726" x="3670300" y="3473450"/>
          <p14:tracePt t="19743" x="3536950" y="3486150"/>
          <p14:tracePt t="19760" x="3454400" y="3498850"/>
          <p14:tracePt t="19761" x="3429000" y="3505200"/>
          <p14:tracePt t="19776" x="3409950" y="3505200"/>
          <p14:tracePt t="19793" x="3365500" y="3511550"/>
          <p14:tracePt t="19809" x="3314700" y="3511550"/>
          <p14:tracePt t="19828" x="3257550" y="3511550"/>
          <p14:tracePt t="19843" x="3206750" y="3530600"/>
          <p14:tracePt t="19859" x="3181350" y="3530600"/>
          <p14:tracePt t="19876" x="3149600" y="3536950"/>
          <p14:tracePt t="19894" x="3117850" y="3543300"/>
          <p14:tracePt t="19910" x="3086100" y="3543300"/>
          <p14:tracePt t="19926" x="3054350" y="3543300"/>
          <p14:tracePt t="19943" x="2997200" y="3543300"/>
          <p14:tracePt t="19961" x="2895600" y="3543300"/>
          <p14:tracePt t="19976" x="2863850" y="3543300"/>
          <p14:tracePt t="19977" x="2825750" y="3543300"/>
          <p14:tracePt t="19993" x="2787650" y="3543300"/>
          <p14:tracePt t="20010" x="2730500" y="3543300"/>
          <p14:tracePt t="20027" x="2679700" y="3543300"/>
          <p14:tracePt t="20043" x="2628900" y="3543300"/>
          <p14:tracePt t="20059" x="2578100" y="3536950"/>
          <p14:tracePt t="20076" x="2508250" y="3524250"/>
          <p14:tracePt t="20094" x="2451100" y="3517900"/>
          <p14:tracePt t="20110" x="2425700" y="3511550"/>
          <p14:tracePt t="20145" x="2419350" y="3511550"/>
          <p14:tracePt t="20154" x="2400300" y="3505200"/>
          <p14:tracePt t="20161" x="2387600" y="3498850"/>
          <p14:tracePt t="20176" x="2362200" y="3492500"/>
          <p14:tracePt t="20193" x="2286000" y="3473450"/>
          <p14:tracePt t="20210" x="2273300" y="3473450"/>
          <p14:tracePt t="20313" x="2266950" y="3473450"/>
          <p14:tracePt t="20482" x="2266950" y="3467100"/>
          <p14:tracePt t="20489" x="2266950" y="3460750"/>
          <p14:tracePt t="20505" x="2273300" y="3454400"/>
          <p14:tracePt t="20521" x="2286000" y="3454400"/>
          <p14:tracePt t="20530" x="2292350" y="3454400"/>
          <p14:tracePt t="20544" x="2298700" y="3454400"/>
          <p14:tracePt t="20561" x="2324100" y="3454400"/>
          <p14:tracePt t="20577" x="2343150" y="3454400"/>
          <p14:tracePt t="20593" x="2400300" y="3454400"/>
          <p14:tracePt t="20610" x="2457450" y="3454400"/>
          <p14:tracePt t="20628" x="2527300" y="3454400"/>
          <p14:tracePt t="20643" x="2565400" y="3454400"/>
          <p14:tracePt t="20661" x="2571750" y="3454400"/>
          <p14:tracePt t="20682" x="2584450" y="3454400"/>
          <p14:tracePt t="20695" x="2603500" y="3454400"/>
          <p14:tracePt t="20710" x="2660650" y="3454400"/>
          <p14:tracePt t="20727" x="2743200" y="3454400"/>
          <p14:tracePt t="20744" x="2813050" y="3454400"/>
          <p14:tracePt t="20746" x="2838450" y="3454400"/>
          <p14:tracePt t="20762" x="2863850" y="3454400"/>
          <p14:tracePt t="20777" x="2882900" y="3454400"/>
          <p14:tracePt t="20794" x="2927350" y="3454400"/>
          <p14:tracePt t="20810" x="3016250" y="3454400"/>
          <p14:tracePt t="20828" x="3162300" y="3454400"/>
          <p14:tracePt t="20844" x="3333750" y="3454400"/>
          <p14:tracePt t="20860" x="3448050" y="3454400"/>
          <p14:tracePt t="20877" x="3505200" y="3441700"/>
          <p14:tracePt t="20895" x="3517900" y="3441700"/>
          <p14:tracePt t="20910" x="3524250" y="3435350"/>
          <p14:tracePt t="20927" x="3549650" y="3435350"/>
          <p14:tracePt t="20944" x="3606800" y="3435350"/>
          <p14:tracePt t="20962" x="3708400" y="3435350"/>
          <p14:tracePt t="20977" x="3740150" y="3435350"/>
          <p14:tracePt t="21041" x="3746500" y="3435350"/>
          <p14:tracePt t="21049" x="3759200" y="3435350"/>
          <p14:tracePt t="21060" x="3771900" y="3435350"/>
          <p14:tracePt t="21077" x="3790950" y="3435350"/>
          <p14:tracePt t="21130" x="3797300" y="3435350"/>
          <p14:tracePt t="21290" x="3797300" y="3429000"/>
          <p14:tracePt t="21305" x="3790950" y="3422650"/>
          <p14:tracePt t="21313" x="3784600" y="3422650"/>
          <p14:tracePt t="21327" x="3759200" y="3416300"/>
          <p14:tracePt t="21344" x="3702050" y="3409950"/>
          <p14:tracePt t="21345" x="3676650" y="3403600"/>
          <p14:tracePt t="21362" x="3606800" y="3397250"/>
          <p14:tracePt t="21377" x="3524250" y="3397250"/>
          <p14:tracePt t="21394" x="3454400" y="3397250"/>
          <p14:tracePt t="21411" x="3359150" y="3397250"/>
          <p14:tracePt t="21429" x="3244850" y="3397250"/>
          <p14:tracePt t="21444" x="3130550" y="3397250"/>
          <p14:tracePt t="21461" x="3060700" y="3397250"/>
          <p14:tracePt t="21478" x="3016250" y="3409950"/>
          <p14:tracePt t="21495" x="2959100" y="3422650"/>
          <p14:tracePt t="21511" x="2889250" y="3429000"/>
          <p14:tracePt t="21528" x="2781300" y="3441700"/>
          <p14:tracePt t="21544" x="2654300" y="3448050"/>
          <p14:tracePt t="21545" x="2597150" y="3448050"/>
          <p14:tracePt t="21562" x="2463800" y="3467100"/>
          <p14:tracePt t="21578" x="2381250" y="3467100"/>
          <p14:tracePt t="21594" x="2311400" y="3479800"/>
          <p14:tracePt t="21611" x="2273300" y="3479800"/>
          <p14:tracePt t="21629" x="2222500" y="3479800"/>
          <p14:tracePt t="21644" x="2146300" y="3479800"/>
          <p14:tracePt t="21661" x="2070100" y="3479800"/>
          <p14:tracePt t="21678" x="2000250" y="3479800"/>
          <p14:tracePt t="21696" x="1968500" y="3479800"/>
          <p14:tracePt t="21722" x="1962150" y="3479800"/>
          <p14:tracePt t="21729" x="1949450" y="3479800"/>
          <p14:tracePt t="21745" x="1936750" y="3479800"/>
          <p14:tracePt t="21762" x="1866900" y="3479800"/>
          <p14:tracePt t="21778" x="1809750" y="3479800"/>
          <p14:tracePt t="21795" x="1746250" y="3479800"/>
          <p14:tracePt t="21811" x="1701800" y="3479800"/>
          <p14:tracePt t="21829" x="1670050" y="3479800"/>
          <p14:tracePt t="21845" x="1644650" y="3479800"/>
          <p14:tracePt t="21861" x="1625600" y="3479800"/>
          <p14:tracePt t="21898" x="1619250" y="3479800"/>
          <p14:tracePt t="21914" x="1619250" y="3486150"/>
          <p14:tracePt t="21954" x="1625600" y="3486150"/>
          <p14:tracePt t="22114" x="1631950" y="3486150"/>
          <p14:tracePt t="22121" x="1638300" y="3479800"/>
          <p14:tracePt t="22129" x="1651000" y="3479800"/>
          <p14:tracePt t="22145" x="1714500" y="3473450"/>
          <p14:tracePt t="22162" x="1835150" y="3454400"/>
          <p14:tracePt t="22178" x="2051050" y="3422650"/>
          <p14:tracePt t="22196" x="2203450" y="3403600"/>
          <p14:tracePt t="22212" x="2241550" y="3390900"/>
          <p14:tracePt t="22242" x="2241550" y="3384550"/>
          <p14:tracePt t="22257" x="2228850" y="3384550"/>
          <p14:tracePt t="22265" x="2209800" y="3384550"/>
          <p14:tracePt t="22278" x="2197100" y="3384550"/>
          <p14:tracePt t="22295" x="2165350" y="3384550"/>
          <p14:tracePt t="22312" x="2114550" y="3384550"/>
          <p14:tracePt t="22330" x="1949450" y="3403600"/>
          <p14:tracePt t="22345" x="1828800" y="3403600"/>
          <p14:tracePt t="22362" x="1676400" y="3403600"/>
          <p14:tracePt t="22378" x="1543050" y="3403600"/>
          <p14:tracePt t="22396" x="1454150" y="3403600"/>
          <p14:tracePt t="22412" x="1428750" y="3409950"/>
          <p14:tracePt t="22429" x="1416050" y="3416300"/>
          <p14:tracePt t="22445" x="1409700" y="3416300"/>
          <p14:tracePt t="22463" x="1390650" y="3416300"/>
          <p14:tracePt t="22479" x="1371600" y="3416300"/>
          <p14:tracePt t="22495" x="1358900" y="3416300"/>
          <p14:tracePt t="22512" x="1346200" y="3416300"/>
          <p14:tracePt t="22593" x="1327150" y="3422650"/>
          <p14:tracePt t="22601" x="1289050" y="3429000"/>
          <p14:tracePt t="22613" x="1257300" y="3429000"/>
          <p14:tracePt t="22628" x="1200150" y="3441700"/>
          <p14:tracePt t="22645" x="1168400" y="3448050"/>
          <p14:tracePt t="22662" x="1155700" y="3454400"/>
          <p14:tracePt t="22680" x="1149350" y="3460750"/>
          <p14:tracePt t="22696" x="1136650" y="3460750"/>
          <p14:tracePt t="22712" x="1104900" y="3460750"/>
          <p14:tracePt t="22729" x="1041400" y="3460750"/>
          <p14:tracePt t="22746" x="1022350" y="3460750"/>
          <p14:tracePt t="22762" x="1009650" y="3460750"/>
          <p14:tracePt t="22779" x="1003300" y="3460750"/>
          <p14:tracePt t="22796" x="984250" y="3460750"/>
          <p14:tracePt t="22813" x="933450" y="3454400"/>
          <p14:tracePt t="22829" x="869950" y="3448050"/>
          <p14:tracePt t="22846" x="838200" y="3429000"/>
          <p14:tracePt t="22862" x="825500" y="3429000"/>
          <p14:tracePt t="22889" x="819150" y="3416300"/>
          <p14:tracePt t="22898" x="812800" y="3409950"/>
          <p14:tracePt t="22912" x="812800" y="3397250"/>
          <p14:tracePt t="22929" x="787400" y="3371850"/>
          <p14:tracePt t="22947" x="787400" y="3365500"/>
          <p14:tracePt t="22962" x="781050" y="3359150"/>
          <p14:tracePt t="22979" x="781050" y="3327400"/>
          <p14:tracePt t="22996" x="781050" y="3308350"/>
          <p14:tracePt t="23013" x="781050" y="3289300"/>
          <p14:tracePt t="23029" x="781050" y="3263900"/>
          <p14:tracePt t="23046" x="781050" y="3251200"/>
          <p14:tracePt t="23062" x="800100" y="3244850"/>
          <p14:tracePt t="23080" x="819150" y="3244850"/>
          <p14:tracePt t="23096" x="857250" y="3244850"/>
          <p14:tracePt t="23113" x="901700" y="3244850"/>
          <p14:tracePt t="23114" x="927100" y="3244850"/>
          <p14:tracePt t="23129" x="952500" y="3244850"/>
          <p14:tracePt t="23153" x="958850" y="3244850"/>
          <p14:tracePt t="23169" x="958850" y="3251200"/>
          <p14:tracePt t="23179" x="958850" y="3270250"/>
          <p14:tracePt t="23196" x="965200" y="3302000"/>
          <p14:tracePt t="23213" x="965200" y="3333750"/>
          <p14:tracePt t="23229" x="965200" y="3359150"/>
          <p14:tracePt t="23250" x="965200" y="3371850"/>
          <p14:tracePt t="23330" x="971550" y="3371850"/>
          <p14:tracePt t="23337" x="996950" y="3371850"/>
          <p14:tracePt t="23346" x="1054100" y="3359150"/>
          <p14:tracePt t="23363" x="1308100" y="3352800"/>
          <p14:tracePt t="23379" x="1841500" y="3352800"/>
          <p14:tracePt t="23396" x="2571750" y="3352800"/>
          <p14:tracePt t="23414" x="3206750" y="3352800"/>
          <p14:tracePt t="23429" x="3727450" y="3352800"/>
          <p14:tracePt t="23446" x="4152900" y="3352800"/>
          <p14:tracePt t="23463" x="4546600" y="3352800"/>
          <p14:tracePt t="23480" x="4914900" y="3352800"/>
          <p14:tracePt t="23481" x="5099050" y="3352800"/>
          <p14:tracePt t="23496" x="5308600" y="3352800"/>
          <p14:tracePt t="23513" x="5956300" y="3352800"/>
          <p14:tracePt t="23529" x="6324600" y="3352800"/>
          <p14:tracePt t="23547" x="6623050" y="3352800"/>
          <p14:tracePt t="23563" x="6991350" y="3352800"/>
          <p14:tracePt t="23580" x="7410450" y="3352800"/>
          <p14:tracePt t="23596" x="7848600" y="3352800"/>
          <p14:tracePt t="23614" x="8178800" y="3352800"/>
          <p14:tracePt t="23630" x="8350250" y="3352800"/>
          <p14:tracePt t="23646" x="8413750" y="3352800"/>
          <p14:tracePt t="23663" x="8426450" y="3346450"/>
          <p14:tracePt t="23681" x="8432800" y="3346450"/>
          <p14:tracePt t="23696" x="8464550" y="3346450"/>
          <p14:tracePt t="23713" x="8629650" y="3346450"/>
          <p14:tracePt t="23730" x="8743950" y="3346450"/>
          <p14:tracePt t="23747" x="8775700" y="3346450"/>
          <p14:tracePt t="23778" x="8782050" y="3346450"/>
          <p14:tracePt t="23786" x="8826500" y="3346450"/>
          <p14:tracePt t="23796" x="8877300" y="3346450"/>
          <p14:tracePt t="23814" x="9112250" y="3378200"/>
          <p14:tracePt t="23830" x="9417050" y="3403600"/>
          <p14:tracePt t="23847" x="9594850" y="3403600"/>
          <p14:tracePt t="23863" x="9639300" y="3403600"/>
          <p14:tracePt t="23881" x="9645650" y="3403600"/>
          <p14:tracePt t="24090" x="9645650" y="3397250"/>
          <p14:tracePt t="24138" x="9645650" y="3390900"/>
          <p14:tracePt t="24153" x="9639300" y="3390900"/>
          <p14:tracePt t="24162" x="9620250" y="3390900"/>
          <p14:tracePt t="24170" x="9607550" y="3390900"/>
          <p14:tracePt t="24180" x="9588500" y="3390900"/>
          <p14:tracePt t="24197" x="9556750" y="3390900"/>
          <p14:tracePt t="24214" x="9531350" y="3390900"/>
          <p14:tracePt t="24231" x="9525000" y="3390900"/>
          <p14:tracePt t="24247" x="9518650" y="3390900"/>
          <p14:tracePt t="24274" x="9512300" y="3390900"/>
          <p14:tracePt t="24282" x="9505950" y="3390900"/>
          <p14:tracePt t="24298" x="9467850" y="3390900"/>
          <p14:tracePt t="24314" x="9436100" y="3390900"/>
          <p14:tracePt t="24330" x="9417050" y="3390900"/>
          <p14:tracePt t="24386" x="9398000" y="3384550"/>
          <p14:tracePt t="24393" x="9385300" y="3378200"/>
          <p14:tracePt t="24401" x="9372600" y="3378200"/>
          <p14:tracePt t="24414" x="9353550" y="3365500"/>
          <p14:tracePt t="24430" x="9296400" y="3359150"/>
          <p14:tracePt t="24447" x="9258300" y="3340100"/>
          <p14:tracePt t="24465" x="9188450" y="3302000"/>
          <p14:tracePt t="24480" x="9175750" y="3295650"/>
          <p14:tracePt t="24497" x="9150350" y="3282950"/>
          <p14:tracePt t="24554" x="9144000" y="3276600"/>
          <p14:tracePt t="24562" x="9144000" y="3270250"/>
          <p14:tracePt t="24569" x="9137650" y="3257550"/>
          <p14:tracePt t="24580" x="9137650" y="3244850"/>
          <p14:tracePt t="24597" x="9137650" y="3219450"/>
          <p14:tracePt t="24614" x="9137650" y="3206750"/>
          <p14:tracePt t="24631" x="9137650" y="3187700"/>
          <p14:tracePt t="24647" x="9137650" y="3168650"/>
          <p14:tracePt t="24664" x="9144000" y="3155950"/>
          <p14:tracePt t="24682" x="9163050" y="3124200"/>
          <p14:tracePt t="24682" x="9175750" y="3111500"/>
          <p14:tracePt t="24698" x="9194800" y="3105150"/>
          <p14:tracePt t="24714" x="9232900" y="3098800"/>
          <p14:tracePt t="24731" x="9315450" y="3098800"/>
          <p14:tracePt t="24747" x="9429750" y="3098800"/>
          <p14:tracePt t="24765" x="9563100" y="3098800"/>
          <p14:tracePt t="24781" x="9652000" y="3098800"/>
          <p14:tracePt t="24797" x="9671050" y="3098800"/>
          <p14:tracePt t="24814" x="9677400" y="3092450"/>
          <p14:tracePt t="24850" x="9683750" y="3092450"/>
          <p14:tracePt t="24866" x="9696450" y="3092450"/>
          <p14:tracePt t="24873" x="9702800" y="3092450"/>
          <p14:tracePt t="24882" x="9709150" y="3098800"/>
          <p14:tracePt t="24899" x="9715500" y="3105150"/>
          <p14:tracePt t="24914" x="9715500" y="3111500"/>
          <p14:tracePt t="24931" x="9721850" y="3124200"/>
          <p14:tracePt t="24948" x="9721850" y="3136900"/>
          <p14:tracePt t="24965" x="9734550" y="3162300"/>
          <p14:tracePt t="24981" x="9734550" y="3175000"/>
          <p14:tracePt t="24998" x="9734550" y="3187700"/>
          <p14:tracePt t="25014" x="9734550" y="3200400"/>
          <p14:tracePt t="25032" x="9734550" y="3213100"/>
          <p14:tracePt t="25048" x="9728200" y="3232150"/>
          <p14:tracePt t="25064" x="9715500" y="3257550"/>
          <p14:tracePt t="25081" x="9709150" y="3270250"/>
          <p14:tracePt t="25099" x="9696450" y="3282950"/>
          <p14:tracePt t="25114" x="9683750" y="3295650"/>
          <p14:tracePt t="25131" x="9677400" y="3308350"/>
          <p14:tracePt t="25149" x="9664700" y="3314700"/>
          <p14:tracePt t="25166" x="9652000" y="3327400"/>
          <p14:tracePt t="25181" x="9639300" y="3340100"/>
          <p14:tracePt t="25198" x="9626600" y="3352800"/>
          <p14:tracePt t="25214" x="9620250" y="3352800"/>
          <p14:tracePt t="25232" x="9588500" y="3371850"/>
          <p14:tracePt t="25248" x="9569450" y="3378200"/>
          <p14:tracePt t="25265" x="9550400" y="3384550"/>
          <p14:tracePt t="25281" x="9512300" y="3397250"/>
          <p14:tracePt t="25299" x="9486900" y="3397250"/>
          <p14:tracePt t="25315" x="9461500" y="3409950"/>
          <p14:tracePt t="25331" x="9417050" y="3409950"/>
          <p14:tracePt t="25348" x="9366250" y="3409950"/>
          <p14:tracePt t="25366" x="9321800" y="3409950"/>
          <p14:tracePt t="25382" x="9283700" y="3409950"/>
          <p14:tracePt t="25398" x="9251950" y="3409950"/>
          <p14:tracePt t="25415" x="9213850" y="3409950"/>
          <p14:tracePt t="25432" x="9163050" y="3403600"/>
          <p14:tracePt t="25448" x="9124950" y="3390900"/>
          <p14:tracePt t="25465" x="9105900" y="3384550"/>
          <p14:tracePt t="25466" x="9099550" y="3384550"/>
          <p14:tracePt t="25498" x="9099550" y="3378200"/>
          <p14:tracePt t="25506" x="9093200" y="3371850"/>
          <p14:tracePt t="25521" x="9093200" y="3359150"/>
          <p14:tracePt t="25538" x="9086850" y="3352800"/>
          <p14:tracePt t="25548" x="9086850" y="3346450"/>
          <p14:tracePt t="25566" x="9086850" y="3333750"/>
          <p14:tracePt t="25581" x="9086850" y="3308350"/>
          <p14:tracePt t="25598" x="9086850" y="3289300"/>
          <p14:tracePt t="25615" x="9105900" y="3257550"/>
          <p14:tracePt t="25633" x="9131300" y="3225800"/>
          <p14:tracePt t="25634" x="9150350" y="3219450"/>
          <p14:tracePt t="25648" x="9163050" y="3213100"/>
          <p14:tracePt t="25665" x="9182100" y="3200400"/>
          <p14:tracePt t="25666" x="9194800" y="3194050"/>
          <p14:tracePt t="25682" x="9226550" y="3181350"/>
          <p14:tracePt t="25699" x="9258300" y="3175000"/>
          <p14:tracePt t="25715" x="9315450" y="3162300"/>
          <p14:tracePt t="25732" x="9391650" y="3149600"/>
          <p14:tracePt t="25748" x="9448800" y="3143250"/>
          <p14:tracePt t="25766" x="9486900" y="3130550"/>
          <p14:tracePt t="25782" x="9518650" y="3130550"/>
          <p14:tracePt t="25798" x="9537700" y="3130550"/>
          <p14:tracePt t="25815" x="9544050" y="3130550"/>
          <p14:tracePt t="25833" x="9556750" y="3130550"/>
          <p14:tracePt t="25849" x="9575800" y="3130550"/>
          <p14:tracePt t="25865" x="9601200" y="3130550"/>
          <p14:tracePt t="25866" x="9613900" y="3130550"/>
          <p14:tracePt t="25883" x="9620250" y="3130550"/>
          <p14:tracePt t="25900" x="9645650" y="3136900"/>
          <p14:tracePt t="25915" x="9658350" y="3136900"/>
          <p14:tracePt t="25932" x="9664700" y="3136900"/>
          <p14:tracePt t="25978" x="9671050" y="3143250"/>
          <p14:tracePt t="26002" x="9671050" y="3149600"/>
          <p14:tracePt t="26010" x="9671050" y="3162300"/>
          <p14:tracePt t="26018" x="9671050" y="3168650"/>
          <p14:tracePt t="26032" x="9671050" y="3181350"/>
          <p14:tracePt t="26050" x="9671050" y="3206750"/>
          <p14:tracePt t="26065" x="9671050" y="3225800"/>
          <p14:tracePt t="26082" x="9671050" y="3244850"/>
          <p14:tracePt t="26099" x="9671050" y="3257550"/>
          <p14:tracePt t="26116" x="9671050" y="3263900"/>
          <p14:tracePt t="26132" x="9671050" y="3270250"/>
          <p14:tracePt t="26149" x="9664700" y="3276600"/>
          <p14:tracePt t="26165" x="9658350" y="3282950"/>
          <p14:tracePt t="26183" x="9652000" y="3289300"/>
          <p14:tracePt t="26199" x="9645650" y="3295650"/>
          <p14:tracePt t="26215" x="9620250" y="3308350"/>
          <p14:tracePt t="26232" x="9588500" y="3308350"/>
          <p14:tracePt t="26250" x="9518650" y="3321050"/>
          <p14:tracePt t="26265" x="9467850" y="3327400"/>
          <p14:tracePt t="26282" x="9423400" y="3333750"/>
          <p14:tracePt t="26299" x="9372600" y="3346450"/>
          <p14:tracePt t="26317" x="9321800" y="3346450"/>
          <p14:tracePt t="26332" x="9283700" y="3346450"/>
          <p14:tracePt t="26349" x="9245600" y="3346450"/>
          <p14:tracePt t="26366" x="9201150" y="3346450"/>
          <p14:tracePt t="26383" x="9156700" y="3346450"/>
          <p14:tracePt t="26399" x="9144000" y="3346450"/>
          <p14:tracePt t="26416" x="9124950" y="3346450"/>
          <p14:tracePt t="26432" x="9112250" y="3346450"/>
          <p14:tracePt t="26450" x="9093200" y="3346450"/>
          <p14:tracePt t="26466" x="9086850" y="3346450"/>
          <p14:tracePt t="26506" x="9080500" y="3340100"/>
          <p14:tracePt t="26514" x="9074150" y="3333750"/>
          <p14:tracePt t="26530" x="9067800" y="3321050"/>
          <p14:tracePt t="26538" x="9067800" y="3314700"/>
          <p14:tracePt t="26549" x="9067800" y="3295650"/>
          <p14:tracePt t="26567" x="9067800" y="3276600"/>
          <p14:tracePt t="26583" x="9067800" y="3257550"/>
          <p14:tracePt t="26599" x="9067800" y="3238500"/>
          <p14:tracePt t="26616" x="9067800" y="3225800"/>
          <p14:tracePt t="26633" x="9067800" y="3213100"/>
          <p14:tracePt t="26650" x="9093200" y="3187700"/>
          <p14:tracePt t="26666" x="9137650" y="3181350"/>
          <p14:tracePt t="26682" x="9239250" y="3168650"/>
          <p14:tracePt t="26699" x="9385300" y="3168650"/>
          <p14:tracePt t="26717" x="9537700" y="3168650"/>
          <p14:tracePt t="26733" x="9639300" y="3168650"/>
          <p14:tracePt t="26749" x="9664700" y="3168650"/>
          <p14:tracePt t="26802" x="9677400" y="3168650"/>
          <p14:tracePt t="26810" x="9683750" y="3168650"/>
          <p14:tracePt t="26818" x="9690100" y="3168650"/>
          <p14:tracePt t="26833" x="9696450" y="3168650"/>
          <p14:tracePt t="26850" x="9696450" y="3175000"/>
          <p14:tracePt t="26866" x="9696450" y="3181350"/>
          <p14:tracePt t="26884" x="9702800" y="3187700"/>
          <p14:tracePt t="26899" x="9702800" y="3194050"/>
          <p14:tracePt t="26923" x="9702800" y="3200400"/>
          <p14:tracePt t="26978" x="9702800" y="3206750"/>
          <p14:tracePt t="27258" x="9702800" y="3213100"/>
          <p14:tracePt t="27266" x="9696450" y="3213100"/>
          <p14:tracePt t="27274" x="9690100" y="3213100"/>
          <p14:tracePt t="27283" x="9677400" y="3219450"/>
          <p14:tracePt t="27300" x="9607550" y="3232150"/>
          <p14:tracePt t="27316" x="9499600" y="3238500"/>
          <p14:tracePt t="27334" x="9353550" y="3244850"/>
          <p14:tracePt t="27350" x="9169400" y="3244850"/>
          <p14:tracePt t="27366" x="8947150" y="3244850"/>
          <p14:tracePt t="27383" x="8616950" y="3244850"/>
          <p14:tracePt t="27401" x="8210550" y="3244850"/>
          <p14:tracePt t="27416" x="7721600" y="3276600"/>
          <p14:tracePt t="27433" x="7162800" y="3276600"/>
          <p14:tracePt t="27435" x="6851650" y="3276600"/>
          <p14:tracePt t="27450" x="6261100" y="3282950"/>
          <p14:tracePt t="27468" x="5632450" y="3340100"/>
          <p14:tracePt t="27483" x="5048250" y="3390900"/>
          <p14:tracePt t="27500" x="4451350" y="3397250"/>
          <p14:tracePt t="27517" x="3867150" y="3429000"/>
          <p14:tracePt t="27534" x="3390900" y="3429000"/>
          <p14:tracePt t="27550" x="3054350" y="3473450"/>
          <p14:tracePt t="27567" x="2870200" y="3492500"/>
          <p14:tracePt t="27583" x="2749550" y="3517900"/>
          <p14:tracePt t="27601" x="2641600" y="3530600"/>
          <p14:tracePt t="27602" x="2603500" y="3536950"/>
          <p14:tracePt t="27617" x="2559050" y="3536950"/>
          <p14:tracePt t="27633" x="2470150" y="3556000"/>
          <p14:tracePt t="27634" x="2419350" y="3562350"/>
          <p14:tracePt t="27650" x="2298700" y="3575050"/>
          <p14:tracePt t="27668" x="2190750" y="3594100"/>
          <p14:tracePt t="27683" x="2082800" y="3613150"/>
          <p14:tracePt t="27700" x="1968500" y="3644900"/>
          <p14:tracePt t="27717" x="1835150" y="3676650"/>
          <p14:tracePt t="27735" x="1708150" y="3708400"/>
          <p14:tracePt t="27750" x="1562100" y="3714750"/>
          <p14:tracePt t="27767" x="1409700" y="3714750"/>
          <p14:tracePt t="27784" x="1289050" y="3714750"/>
          <p14:tracePt t="27801" x="1225550" y="3727450"/>
          <p14:tracePt t="27802" x="1219200" y="3727450"/>
          <p14:tracePt t="27817" x="1206500" y="3727450"/>
          <p14:tracePt t="27834" x="1187450" y="3733800"/>
          <p14:tracePt t="27850" x="1149350" y="3733800"/>
          <p14:tracePt t="27868" x="1098550" y="3727450"/>
          <p14:tracePt t="27884" x="1066800" y="3727450"/>
          <p14:tracePt t="27954" x="1060450" y="3727450"/>
          <p14:tracePt t="27962" x="1054100" y="3727450"/>
          <p14:tracePt t="27970" x="1047750" y="3727450"/>
          <p14:tracePt t="27994" x="1028700" y="3727450"/>
          <p14:tracePt t="28002" x="1022350" y="3727450"/>
          <p14:tracePt t="28017" x="996950" y="3727450"/>
          <p14:tracePt t="28035" x="946150" y="3727450"/>
          <p14:tracePt t="28050" x="889000" y="3727450"/>
          <p14:tracePt t="28067" x="863600" y="3727450"/>
          <p14:tracePt t="28084" x="844550" y="3727450"/>
          <p14:tracePt t="28101" x="812800" y="3721100"/>
          <p14:tracePt t="28117" x="781050" y="3708400"/>
          <p14:tracePt t="28134" x="774700" y="3708400"/>
          <p14:tracePt t="28506" x="781050" y="3708400"/>
          <p14:tracePt t="28674" x="787400" y="3708400"/>
          <p14:tracePt t="28682" x="800100" y="3708400"/>
          <p14:tracePt t="28690" x="831850" y="3708400"/>
          <p14:tracePt t="28701" x="882650" y="3708400"/>
          <p14:tracePt t="28718" x="990600" y="3714750"/>
          <p14:tracePt t="28734" x="1111250" y="3740150"/>
          <p14:tracePt t="28752" x="1187450" y="3740150"/>
          <p14:tracePt t="28768" x="1219200" y="3740150"/>
          <p14:tracePt t="28835" x="1225550" y="3740150"/>
          <p14:tracePt t="28858" x="1238250" y="3740150"/>
          <p14:tracePt t="28866" x="1244600" y="3740150"/>
          <p14:tracePt t="28874" x="1257300" y="3740150"/>
          <p14:tracePt t="28884" x="1270000" y="3740150"/>
          <p14:tracePt t="28902" x="1295400" y="3740150"/>
          <p14:tracePt t="28918" x="1314450" y="3740150"/>
          <p14:tracePt t="28935" x="1358900" y="3733800"/>
          <p14:tracePt t="28952" x="1428750" y="3733800"/>
          <p14:tracePt t="28969" x="1504950" y="3733800"/>
          <p14:tracePt t="28985" x="1549400" y="3733800"/>
          <p14:tracePt t="29001" x="1555750" y="3733800"/>
          <p14:tracePt t="29154" x="1568450" y="3727450"/>
          <p14:tracePt t="29250" x="1574800" y="3721100"/>
          <p14:tracePt t="29258" x="1581150" y="3721100"/>
          <p14:tracePt t="29268" x="1587500" y="3714750"/>
          <p14:tracePt t="29285" x="1593850" y="3714750"/>
          <p14:tracePt t="29302" x="1606550" y="3708400"/>
          <p14:tracePt t="29319" x="1612900" y="3708400"/>
          <p14:tracePt t="29371" x="1619250" y="3708400"/>
          <p14:tracePt t="29427" x="1625600" y="3708400"/>
          <p14:tracePt t="29434" x="1631950" y="3708400"/>
          <p14:tracePt t="29442" x="1644650" y="3708400"/>
          <p14:tracePt t="29452" x="1657350" y="3708400"/>
          <p14:tracePt t="29469" x="1670050" y="3708400"/>
          <p14:tracePt t="29731" x="1682750" y="3708400"/>
          <p14:tracePt t="29738" x="1689100" y="3708400"/>
          <p14:tracePt t="29746" x="1701800" y="3708400"/>
          <p14:tracePt t="29755" x="1708150" y="3708400"/>
          <p14:tracePt t="29769" x="1720850" y="3708400"/>
          <p14:tracePt t="29785" x="1746250" y="3708400"/>
          <p14:tracePt t="29787" x="1765300" y="3708400"/>
          <p14:tracePt t="29803" x="1809750" y="3714750"/>
          <p14:tracePt t="29819" x="1841500" y="3714750"/>
          <p14:tracePt t="29835" x="1847850" y="3714750"/>
          <p14:tracePt t="29938" x="1854200" y="3714750"/>
          <p14:tracePt t="29946" x="1860550" y="3714750"/>
          <p14:tracePt t="29954" x="1873250" y="3714750"/>
          <p14:tracePt t="30131" x="1879600" y="3714750"/>
          <p14:tracePt t="30138" x="1885950" y="3714750"/>
          <p14:tracePt t="30146" x="1892300" y="3714750"/>
          <p14:tracePt t="30171" x="1898650" y="3714750"/>
          <p14:tracePt t="30203" x="1905000" y="3708400"/>
          <p14:tracePt t="30210" x="1911350" y="3708400"/>
          <p14:tracePt t="30219" x="1917700" y="3708400"/>
          <p14:tracePt t="30236" x="1949450" y="3708400"/>
          <p14:tracePt t="30252" x="1981200" y="3708400"/>
          <p14:tracePt t="30290" x="1987550" y="3708400"/>
          <p14:tracePt t="30411" x="1993900" y="3702050"/>
          <p14:tracePt t="30451" x="2000250" y="3695700"/>
          <p14:tracePt t="30482" x="2006600" y="3695700"/>
          <p14:tracePt t="30946" x="2000250" y="3695700"/>
          <p14:tracePt t="30954" x="1987550" y="3695700"/>
          <p14:tracePt t="30962" x="1974850" y="3695700"/>
          <p14:tracePt t="30970" x="1962150" y="3695700"/>
          <p14:tracePt t="30987" x="1930400" y="3689350"/>
          <p14:tracePt t="31003" x="1860550" y="3683000"/>
          <p14:tracePt t="31021" x="1803400" y="3670300"/>
          <p14:tracePt t="31037" x="1778000" y="3670300"/>
          <p14:tracePt t="31053" x="1758950" y="3663950"/>
          <p14:tracePt t="31070" x="1752600" y="3657600"/>
          <p14:tracePt t="31088" x="1746250" y="3657600"/>
          <p14:tracePt t="31330" x="1739900" y="3657600"/>
          <p14:tracePt t="31396" x="1727200" y="3657600"/>
          <p14:tracePt t="31402" x="1720850" y="3657600"/>
          <p14:tracePt t="31419" x="1708150" y="3657600"/>
          <p14:tracePt t="31427" x="1701800" y="3657600"/>
          <p14:tracePt t="31437" x="1689100" y="3657600"/>
          <p14:tracePt t="31666" x="1689100" y="3651250"/>
          <p14:tracePt t="31674" x="1689100" y="3638550"/>
          <p14:tracePt t="31682" x="1689100" y="3625850"/>
          <p14:tracePt t="31698" x="1689100" y="3613150"/>
          <p14:tracePt t="31707" x="1689100" y="3606800"/>
          <p14:tracePt t="31721" x="1689100" y="3587750"/>
          <p14:tracePt t="31738" x="1689100" y="3562350"/>
          <p14:tracePt t="31754" x="1695450" y="3556000"/>
          <p14:tracePt t="31779" x="1701800" y="3543300"/>
          <p14:tracePt t="31787" x="1708150" y="3536950"/>
          <p14:tracePt t="31805" x="1714500" y="3530600"/>
          <p14:tracePt t="31821" x="1727200" y="3517900"/>
          <p14:tracePt t="31838" x="1746250" y="3498850"/>
          <p14:tracePt t="31854" x="1758950" y="3492500"/>
          <p14:tracePt t="31872" x="1765300" y="3486150"/>
          <p14:tracePt t="31939" x="1771650" y="3486150"/>
          <p14:tracePt t="31955" x="1778000" y="3486150"/>
          <p14:tracePt t="31970" x="1784350" y="3486150"/>
          <p14:tracePt t="31978" x="1790700" y="3486150"/>
          <p14:tracePt t="31987" x="1797050" y="3486150"/>
          <p14:tracePt t="32004" x="1803400" y="3492500"/>
          <p14:tracePt t="32022" x="1809750" y="3492500"/>
          <p14:tracePt t="32038" x="1809750" y="3498850"/>
          <p14:tracePt t="32054" x="1809750" y="3511550"/>
          <p14:tracePt t="32075" x="1809750" y="3517900"/>
          <p14:tracePt t="32089" x="1809750" y="3524250"/>
          <p14:tracePt t="32104" x="1809750" y="3530600"/>
          <p14:tracePt t="32121" x="1809750" y="3543300"/>
          <p14:tracePt t="32138" x="1809750" y="3549650"/>
          <p14:tracePt t="32155" x="1809750" y="3562350"/>
          <p14:tracePt t="32195" x="1809750" y="3568700"/>
          <p14:tracePt t="32211" x="1809750" y="3575050"/>
          <p14:tracePt t="32227" x="1809750" y="3581400"/>
          <p14:tracePt t="32250" x="1803400" y="3587750"/>
          <p14:tracePt t="32258" x="1803400" y="3594100"/>
          <p14:tracePt t="32275" x="1790700" y="3606800"/>
          <p14:tracePt t="32386" x="1784350" y="3613150"/>
          <p14:tracePt t="32491" x="1778000" y="3619500"/>
          <p14:tracePt t="32867" x="1778000" y="3625850"/>
          <p14:tracePt t="32891" x="1784350" y="3625850"/>
          <p14:tracePt t="32899" x="1790700" y="3625850"/>
          <p14:tracePt t="32907" x="1797050" y="3625850"/>
          <p14:tracePt t="32922" x="1803400" y="3625850"/>
          <p14:tracePt t="32940" x="1809750" y="3625850"/>
          <p14:tracePt t="32971" x="1822450" y="3625850"/>
          <p14:tracePt t="32987" x="1835150" y="3625850"/>
          <p14:tracePt t="33003" x="1841500" y="3625850"/>
          <p14:tracePt t="33010" x="1847850" y="3625850"/>
          <p14:tracePt t="33022" x="1860550" y="3625850"/>
          <p14:tracePt t="33039" x="1879600" y="3619500"/>
          <p14:tracePt t="33055" x="1892300" y="3619500"/>
          <p14:tracePt t="33073" x="1905000" y="3619500"/>
          <p14:tracePt t="33107" x="1911350" y="3619500"/>
          <p14:tracePt t="33163" x="1924050" y="3619500"/>
          <p14:tracePt t="33171" x="1943100" y="3619500"/>
          <p14:tracePt t="33178" x="1968500" y="3619500"/>
          <p14:tracePt t="33189" x="1987550" y="3619500"/>
          <p14:tracePt t="33235" x="1993900" y="3619500"/>
          <p14:tracePt t="33435" x="1987550" y="3619500"/>
          <p14:tracePt t="33459" x="1987550" y="3625850"/>
          <p14:tracePt t="33483" x="1981200" y="3625850"/>
          <p14:tracePt t="33515" x="1981200" y="3632200"/>
          <p14:tracePt t="33523" x="1974850" y="3632200"/>
          <p14:tracePt t="33531" x="1968500" y="3632200"/>
          <p14:tracePt t="33539" x="1962150" y="3632200"/>
          <p14:tracePt t="33571" x="1955800" y="3632200"/>
          <p14:tracePt t="33578" x="1955800" y="3638550"/>
          <p14:tracePt t="33651" x="1949450" y="3638550"/>
          <p14:tracePt t="33659" x="1943100" y="3638550"/>
          <p14:tracePt t="33667" x="1943100" y="3632200"/>
          <p14:tracePt t="33675" x="1936750" y="3625850"/>
          <p14:tracePt t="33691" x="1936750" y="3619500"/>
          <p14:tracePt t="33706" x="1936750" y="3613150"/>
          <p14:tracePt t="33707" x="1936750" y="3606800"/>
          <p14:tracePt t="33723" x="1930400" y="3594100"/>
          <p14:tracePt t="33740" x="1930400" y="3587750"/>
          <p14:tracePt t="33756" x="1930400" y="3581400"/>
          <p14:tracePt t="33773" x="1930400" y="3568700"/>
          <p14:tracePt t="33789" x="1930400" y="3562350"/>
          <p14:tracePt t="33807" x="1930400" y="3556000"/>
          <p14:tracePt t="33822" x="1930400" y="3543300"/>
          <p14:tracePt t="33843" x="1930400" y="3536950"/>
          <p14:tracePt t="33856" x="1930400" y="3530600"/>
          <p14:tracePt t="33874" x="1936750" y="3524250"/>
          <p14:tracePt t="33889" x="1943100" y="3524250"/>
          <p14:tracePt t="33906" x="1949450" y="3511550"/>
          <p14:tracePt t="33923" x="1962150" y="3498850"/>
          <p14:tracePt t="33940" x="1974850" y="3492500"/>
          <p14:tracePt t="33971" x="1981200" y="3486150"/>
          <p14:tracePt t="33979" x="1987550" y="3486150"/>
          <p14:tracePt t="33989" x="1993900" y="3486150"/>
          <p14:tracePt t="34007" x="2012950" y="3479800"/>
          <p14:tracePt t="34023" x="2025650" y="3479800"/>
          <p14:tracePt t="34040" x="2038350" y="3479800"/>
          <p14:tracePt t="34091" x="2044700" y="3479800"/>
          <p14:tracePt t="34107" x="2051050" y="3479800"/>
          <p14:tracePt t="34114" x="2057400" y="3479800"/>
          <p14:tracePt t="34123" x="2063750" y="3479800"/>
          <p14:tracePt t="34140" x="2063750" y="3486150"/>
          <p14:tracePt t="34156" x="2070100" y="3492500"/>
          <p14:tracePt t="34174" x="2076450" y="3498850"/>
          <p14:tracePt t="34189" x="2076450" y="3505200"/>
          <p14:tracePt t="34206" x="2082800" y="3517900"/>
          <p14:tracePt t="34224" x="2082800" y="3530600"/>
          <p14:tracePt t="34241" x="2089150" y="3530600"/>
          <p14:tracePt t="34256" x="2089150" y="3543300"/>
          <p14:tracePt t="34273" x="2089150" y="3549650"/>
          <p14:tracePt t="34290" x="2089150" y="3556000"/>
          <p14:tracePt t="34308" x="2089150" y="3568700"/>
          <p14:tracePt t="34323" x="2089150" y="3575050"/>
          <p14:tracePt t="34340" x="2089150" y="3581400"/>
          <p14:tracePt t="34371" x="2089150" y="3587750"/>
          <p14:tracePt t="34410" x="2089150" y="3594100"/>
          <p14:tracePt t="34435" x="2082800" y="3594100"/>
          <p14:tracePt t="34442" x="2082800" y="3600450"/>
          <p14:tracePt t="34450" x="2082800" y="3606800"/>
          <p14:tracePt t="34475" x="2076450" y="3606800"/>
          <p14:tracePt t="34507" x="2070100" y="3613150"/>
          <p14:tracePt t="34530" x="2063750" y="3619500"/>
          <p14:tracePt t="34546" x="2057400" y="3625850"/>
          <p14:tracePt t="34564" x="2044700" y="3632200"/>
          <p14:tracePt t="34579" x="2038350" y="3632200"/>
          <p14:tracePt t="34587" x="2032000" y="3638550"/>
          <p14:tracePt t="34594" x="2025650" y="3644900"/>
          <p14:tracePt t="34610" x="2019300" y="3644900"/>
          <p14:tracePt t="34787" x="2012950" y="3644900"/>
          <p14:tracePt t="34795" x="2006600" y="3644900"/>
          <p14:tracePt t="34807" x="1993900" y="3644900"/>
          <p14:tracePt t="34823" x="1981200" y="3644900"/>
          <p14:tracePt t="34840" x="1974850" y="3644900"/>
          <p14:tracePt t="34867" x="1968500" y="3644900"/>
          <p14:tracePt t="34875" x="1962150" y="3644900"/>
          <p14:tracePt t="34890" x="1955800" y="3644900"/>
          <p14:tracePt t="34907" x="1936750" y="3644900"/>
          <p14:tracePt t="34925" x="1924050" y="3644900"/>
          <p14:tracePt t="35115" x="1917700" y="3644900"/>
          <p14:tracePt t="35123" x="1911350" y="3644900"/>
          <p14:tracePt t="35139" x="1898650" y="3644900"/>
          <p14:tracePt t="35147" x="1892300" y="3644900"/>
          <p14:tracePt t="35157" x="1879600" y="3644900"/>
          <p14:tracePt t="35174" x="1860550" y="3644900"/>
          <p14:tracePt t="35192" x="1835150" y="3644900"/>
          <p14:tracePt t="35208" x="1803400" y="3644900"/>
          <p14:tracePt t="35224" x="1784350" y="3644900"/>
          <p14:tracePt t="35241" x="1778000" y="3638550"/>
          <p14:tracePt t="35259" x="1758950" y="3632200"/>
          <p14:tracePt t="35274" x="1746250" y="3632200"/>
          <p14:tracePt t="35291" x="1720850" y="3625850"/>
          <p14:tracePt t="35307" x="1714500" y="3625850"/>
          <p14:tracePt t="35325" x="1708150" y="3619500"/>
          <p14:tracePt t="35347" x="1695450" y="3600450"/>
          <p14:tracePt t="35357" x="1695450" y="3587750"/>
          <p14:tracePt t="35374" x="1682750" y="3556000"/>
          <p14:tracePt t="35392" x="1682750" y="3543300"/>
          <p14:tracePt t="35408" x="1682750" y="3524250"/>
          <p14:tracePt t="35424" x="1682750" y="3517900"/>
          <p14:tracePt t="35441" x="1682750" y="3511550"/>
          <p14:tracePt t="35459" x="1739900" y="3479800"/>
          <p14:tracePt t="35474" x="1778000" y="3467100"/>
          <p14:tracePt t="35475" x="1835150" y="3460750"/>
          <p14:tracePt t="35491" x="1930400" y="3460750"/>
          <p14:tracePt t="35508" x="2012950" y="3441700"/>
          <p14:tracePt t="35525" x="2057400" y="3441700"/>
          <p14:tracePt t="35541" x="2070100" y="3441700"/>
          <p14:tracePt t="35571" x="2076450" y="3441700"/>
          <p14:tracePt t="35579" x="2076450" y="3448050"/>
          <p14:tracePt t="35592" x="2082800" y="3454400"/>
          <p14:tracePt t="35608" x="2089150" y="3460750"/>
          <p14:tracePt t="35624" x="2089150" y="3467100"/>
          <p14:tracePt t="35641" x="2089150" y="3479800"/>
          <p14:tracePt t="35659" x="2095500" y="3511550"/>
          <p14:tracePt t="35674" x="2095500" y="3524250"/>
          <p14:tracePt t="35691" x="2095500" y="3543300"/>
          <p14:tracePt t="35708" x="2095500" y="3556000"/>
          <p14:tracePt t="35726" x="2095500" y="3562350"/>
          <p14:tracePt t="35741" x="2095500" y="3568700"/>
          <p14:tracePt t="35758" x="2095500" y="3575050"/>
          <p14:tracePt t="35774" x="2089150" y="3581400"/>
          <p14:tracePt t="35792" x="2082800" y="3587750"/>
          <p14:tracePt t="35808" x="2057400" y="3594100"/>
          <p14:tracePt t="35825" x="2038350" y="3606800"/>
          <p14:tracePt t="35841" x="2000250" y="3613150"/>
          <p14:tracePt t="35859" x="1949450" y="3632200"/>
          <p14:tracePt t="35875" x="1911350" y="3632200"/>
          <p14:tracePt t="35891" x="1892300" y="3632200"/>
          <p14:tracePt t="35908" x="1879600" y="3638550"/>
          <p14:tracePt t="35925" x="1860550" y="3638550"/>
          <p14:tracePt t="35941" x="1835150" y="3644900"/>
          <p14:tracePt t="35958" x="1803400" y="3644900"/>
          <p14:tracePt t="35975" x="1778000" y="3651250"/>
          <p14:tracePt t="35992" x="1765300" y="3651250"/>
          <p14:tracePt t="36008" x="1752600" y="3651250"/>
          <p14:tracePt t="36025" x="1733550" y="3651250"/>
          <p14:tracePt t="36041" x="1720850" y="3651250"/>
          <p14:tracePt t="36059" x="1695450" y="3651250"/>
          <p14:tracePt t="36075" x="1670050" y="3651250"/>
          <p14:tracePt t="36091" x="1638300" y="3651250"/>
          <p14:tracePt t="36109" x="1600200" y="3657600"/>
          <p14:tracePt t="36126" x="1549400" y="3657600"/>
          <p14:tracePt t="36141" x="1498600" y="3657600"/>
          <p14:tracePt t="36158" x="1454150" y="3657600"/>
          <p14:tracePt t="36175" x="1422400" y="3657600"/>
          <p14:tracePt t="36192" x="1397000" y="3663950"/>
          <p14:tracePt t="36208" x="1352550" y="3670300"/>
          <p14:tracePt t="36225" x="1289050" y="3670300"/>
          <p14:tracePt t="36242" x="1212850" y="3670300"/>
          <p14:tracePt t="36259" x="1111250" y="3670300"/>
          <p14:tracePt t="36275" x="1092200" y="3670300"/>
          <p14:tracePt t="36331" x="1085850" y="3670300"/>
          <p14:tracePt t="36339" x="1079500" y="3670300"/>
          <p14:tracePt t="36347" x="1073150" y="3670300"/>
          <p14:tracePt t="36358" x="1054100" y="3670300"/>
          <p14:tracePt t="36375" x="1035050" y="3676650"/>
          <p14:tracePt t="36392" x="1028700" y="3676650"/>
          <p14:tracePt t="36409" x="1022350" y="3676650"/>
          <p14:tracePt t="36427" x="1009650" y="3676650"/>
          <p14:tracePt t="36442" x="996950" y="3676650"/>
          <p14:tracePt t="36458" x="920750" y="3676650"/>
          <p14:tracePt t="36476" x="895350" y="3676650"/>
          <p14:tracePt t="36492" x="882650" y="3676650"/>
          <p14:tracePt t="36596" x="914400" y="3676650"/>
          <p14:tracePt t="36603" x="952500" y="3676650"/>
          <p14:tracePt t="36611" x="1009650" y="3676650"/>
          <p14:tracePt t="36625" x="1079500" y="3676650"/>
          <p14:tracePt t="36643" x="1231900" y="3676650"/>
          <p14:tracePt t="36643" x="1295400" y="3676650"/>
          <p14:tracePt t="36659" x="1422400" y="3676650"/>
          <p14:tracePt t="36676" x="1479550" y="3676650"/>
          <p14:tracePt t="36692" x="1485900" y="3676650"/>
          <p14:tracePt t="36964" x="1511300" y="3676650"/>
          <p14:tracePt t="36971" x="1549400" y="3676650"/>
          <p14:tracePt t="36979" x="1657350" y="3676650"/>
          <p14:tracePt t="36992" x="1841500" y="3676650"/>
          <p14:tracePt t="37009" x="2482850" y="3676650"/>
          <p14:tracePt t="37026" x="3340100" y="3676650"/>
          <p14:tracePt t="37043" x="4648200" y="3676650"/>
          <p14:tracePt t="37060" x="5505450" y="3676650"/>
          <p14:tracePt t="37076" x="6235700" y="3676650"/>
          <p14:tracePt t="37092" x="6934200" y="3676650"/>
          <p14:tracePt t="37110" x="7499350" y="3676650"/>
          <p14:tracePt t="37126" x="7854950" y="3676650"/>
          <p14:tracePt t="37142" x="7975600" y="3676650"/>
          <p14:tracePt t="37159" x="7994650" y="3676650"/>
          <p14:tracePt t="37371" x="7981950" y="3676650"/>
          <p14:tracePt t="37379" x="7962900" y="3676650"/>
          <p14:tracePt t="37387" x="7937500" y="3676650"/>
          <p14:tracePt t="37395" x="7912100" y="3676650"/>
          <p14:tracePt t="37410" x="7886700" y="3676650"/>
          <p14:tracePt t="37426" x="7816850" y="3670300"/>
          <p14:tracePt t="37444" x="7734300" y="3657600"/>
          <p14:tracePt t="37459" x="7696200" y="3657600"/>
          <p14:tracePt t="37476" x="7664450" y="3651250"/>
          <p14:tracePt t="37493" x="7632700" y="3644900"/>
          <p14:tracePt t="37510" x="7562850" y="3638550"/>
          <p14:tracePt t="37526" x="7467600" y="3632200"/>
          <p14:tracePt t="37543" x="7391400" y="3632200"/>
          <p14:tracePt t="37559" x="7353300" y="3632200"/>
          <p14:tracePt t="37577" x="7346950" y="3632200"/>
          <p14:tracePt t="37593" x="7340600" y="3632200"/>
          <p14:tracePt t="37644" x="7334250" y="3632200"/>
          <p14:tracePt t="38700" x="7346950" y="3632200"/>
          <p14:tracePt t="38707" x="7366000" y="3625850"/>
          <p14:tracePt t="38715" x="7372350" y="3619500"/>
          <p14:tracePt t="38727" x="7385050" y="3619500"/>
          <p14:tracePt t="38744" x="7397750" y="3613150"/>
          <p14:tracePt t="38760" x="7404100" y="3613150"/>
          <p14:tracePt t="38778" x="7416800" y="3613150"/>
          <p14:tracePt t="38794" x="7435850" y="3613150"/>
          <p14:tracePt t="38810" x="7473950" y="3613150"/>
          <p14:tracePt t="38827" x="7518400" y="3613150"/>
          <p14:tracePt t="38845" x="7543800" y="3606800"/>
          <p14:tracePt t="38885" x="7550150" y="3606800"/>
          <p14:tracePt t="38907" x="7569200" y="3606800"/>
          <p14:tracePt t="38916" x="7594600" y="3606800"/>
          <p14:tracePt t="38928" x="7626350" y="3606800"/>
          <p14:tracePt t="38944" x="7696200" y="3606800"/>
          <p14:tracePt t="38961" x="7740650" y="3606800"/>
          <p14:tracePt t="38978" x="7753350" y="3606800"/>
          <p14:tracePt t="38995" x="7759700" y="3606800"/>
          <p14:tracePt t="39019" x="7766050" y="3606800"/>
          <p14:tracePt t="39028" x="7785100" y="3606800"/>
          <p14:tracePt t="39044" x="7842250" y="3606800"/>
          <p14:tracePt t="39062" x="7918450" y="3606800"/>
          <p14:tracePt t="39078" x="7962900" y="3606800"/>
          <p14:tracePt t="39094" x="7975600" y="3606800"/>
          <p14:tracePt t="39172" x="7981950" y="3606800"/>
          <p14:tracePt t="39179" x="7988300" y="3606800"/>
          <p14:tracePt t="39187" x="7994650" y="3606800"/>
          <p14:tracePt t="39196" x="8013700" y="3606800"/>
          <p14:tracePt t="39211" x="8032750" y="3606800"/>
          <p14:tracePt t="39228" x="8039100" y="3606800"/>
          <p14:tracePt t="39246" x="8070850" y="3606800"/>
          <p14:tracePt t="39261" x="8128000" y="3606800"/>
          <p14:tracePt t="39278" x="8223250" y="3606800"/>
          <p14:tracePt t="39294" x="8293100" y="3606800"/>
          <p14:tracePt t="39312" x="8318500" y="3606800"/>
          <p14:tracePt t="39739" x="8305800" y="3606800"/>
          <p14:tracePt t="39747" x="8280400" y="3606800"/>
          <p14:tracePt t="39755" x="8255000" y="3606800"/>
          <p14:tracePt t="39763" x="8216900" y="3606800"/>
          <p14:tracePt t="39778" x="8178800" y="3606800"/>
          <p14:tracePt t="39795" x="8045450" y="3606800"/>
          <p14:tracePt t="39812" x="7969250" y="3606800"/>
          <p14:tracePt t="39828" x="7918450" y="3606800"/>
          <p14:tracePt t="39845" x="7848600" y="3606800"/>
          <p14:tracePt t="39862" x="7778750" y="3606800"/>
          <p14:tracePt t="39879" x="7702550" y="3606800"/>
          <p14:tracePt t="39895" x="7632700" y="3606800"/>
          <p14:tracePt t="39912" x="7575550" y="3606800"/>
          <p14:tracePt t="39928" x="7537450" y="3606800"/>
          <p14:tracePt t="39946" x="7518400" y="3606800"/>
          <p14:tracePt t="39962" x="7473950" y="3606800"/>
          <p14:tracePt t="39978" x="7404100" y="3594100"/>
          <p14:tracePt t="39996" x="7264400" y="3594100"/>
          <p14:tracePt t="40013" x="7188200" y="3575050"/>
          <p14:tracePt t="40028" x="7181850" y="3575050"/>
          <p14:tracePt t="40075" x="7181850" y="3568700"/>
          <p14:tracePt t="40083" x="7175500" y="3568700"/>
          <p14:tracePt t="40096" x="7175500" y="3562350"/>
          <p14:tracePt t="40112" x="7175500" y="3543300"/>
          <p14:tracePt t="40129" x="7175500" y="3524250"/>
          <p14:tracePt t="40145" x="7175500" y="3498850"/>
          <p14:tracePt t="40163" x="7181850" y="3473450"/>
          <p14:tracePt t="40163" x="7188200" y="3460750"/>
          <p14:tracePt t="40179" x="7200900" y="3441700"/>
          <p14:tracePt t="40195" x="7213600" y="3429000"/>
          <p14:tracePt t="40212" x="7219950" y="3422650"/>
          <p14:tracePt t="40230" x="7245350" y="3416300"/>
          <p14:tracePt t="40245" x="7315200" y="3409950"/>
          <p14:tracePt t="40262" x="7429500" y="3403600"/>
          <p14:tracePt t="40279" x="7537450" y="3390900"/>
          <p14:tracePt t="40296" x="7639050" y="3384550"/>
          <p14:tracePt t="40312" x="7734300" y="3384550"/>
          <p14:tracePt t="40329" x="7829550" y="3384550"/>
          <p14:tracePt t="40346" x="7931150" y="3384550"/>
          <p14:tracePt t="40364" x="8140700" y="3384550"/>
          <p14:tracePt t="40379" x="8197850" y="3384550"/>
          <p14:tracePt t="40396" x="8299450" y="3384550"/>
          <p14:tracePt t="40412" x="8343900" y="3384550"/>
          <p14:tracePt t="40430" x="8388350" y="3384550"/>
          <p14:tracePt t="40446" x="8445500" y="3384550"/>
          <p14:tracePt t="40462" x="8489950" y="3390900"/>
          <p14:tracePt t="40479" x="8496300" y="3390900"/>
          <p14:tracePt t="40587" x="8496300" y="3397250"/>
          <p14:tracePt t="40595" x="8496300" y="3403600"/>
          <p14:tracePt t="40603" x="8496300" y="3409950"/>
          <p14:tracePt t="40612" x="8496300" y="3416300"/>
          <p14:tracePt t="40629" x="8496300" y="3422650"/>
          <p14:tracePt t="40646" x="8496300" y="3435350"/>
          <p14:tracePt t="40663" x="8496300" y="3448050"/>
          <p14:tracePt t="40679" x="8483600" y="3467100"/>
          <p14:tracePt t="40696" x="8477250" y="3492500"/>
          <p14:tracePt t="40712" x="8470900" y="3498850"/>
          <p14:tracePt t="40730" x="8464550" y="3505200"/>
          <p14:tracePt t="40748" x="8458200" y="3511550"/>
          <p14:tracePt t="40765" x="8451850" y="3517900"/>
          <p14:tracePt t="40779" x="8445500" y="3524250"/>
          <p14:tracePt t="40797" x="8432800" y="3530600"/>
          <p14:tracePt t="40812" x="8413750" y="3543300"/>
          <p14:tracePt t="40829" x="8375650" y="3543300"/>
          <p14:tracePt t="40846" x="8324850" y="3562350"/>
          <p14:tracePt t="40864" x="8286750" y="3568700"/>
          <p14:tracePt t="40879" x="8242300" y="3568700"/>
          <p14:tracePt t="40896" x="8210550" y="3568700"/>
          <p14:tracePt t="40913" x="8178800" y="3568700"/>
          <p14:tracePt t="40930" x="8140700" y="3568700"/>
          <p14:tracePt t="40946" x="8102600" y="3568700"/>
          <p14:tracePt t="40963" x="8058150" y="3568700"/>
          <p14:tracePt t="40980" x="8001000" y="3568700"/>
          <p14:tracePt t="40997" x="7975600" y="3568700"/>
          <p14:tracePt t="41013" x="7943850" y="3568700"/>
          <p14:tracePt t="41029" x="7912100" y="3568700"/>
          <p14:tracePt t="41046" x="7874000" y="3568700"/>
          <p14:tracePt t="41064" x="7816850" y="3568700"/>
          <p14:tracePt t="41079" x="7753350" y="3568700"/>
          <p14:tracePt t="41096" x="7696200" y="3568700"/>
          <p14:tracePt t="41113" x="7651750" y="3568700"/>
          <p14:tracePt t="41131" x="7626350" y="3568700"/>
          <p14:tracePt t="41131" x="7620000" y="3568700"/>
          <p14:tracePt t="41146" x="7613650" y="3568700"/>
          <p14:tracePt t="41163" x="7607300" y="3568700"/>
          <p14:tracePt t="41180" x="7575550" y="3568700"/>
          <p14:tracePt t="41197" x="7531100" y="3568700"/>
          <p14:tracePt t="41213" x="7454900" y="3562350"/>
          <p14:tracePt t="41230" x="7423150" y="3556000"/>
          <p14:tracePt t="41284" x="7416800" y="3556000"/>
          <p14:tracePt t="41291" x="7416800" y="3549650"/>
          <p14:tracePt t="41324" x="7410450" y="3543300"/>
          <p14:tracePt t="41340" x="7410450" y="3530600"/>
          <p14:tracePt t="41348" x="7410450" y="3524250"/>
          <p14:tracePt t="41356" x="7416800" y="3505200"/>
          <p14:tracePt t="41364" x="7423150" y="3498850"/>
          <p14:tracePt t="41380" x="7467600" y="3454400"/>
          <p14:tracePt t="41396" x="7537450" y="3429000"/>
          <p14:tracePt t="41413" x="7651750" y="3403600"/>
          <p14:tracePt t="41431" x="7874000" y="3397250"/>
          <p14:tracePt t="41446" x="8216900" y="3397250"/>
          <p14:tracePt t="41463" x="8623300" y="3397250"/>
          <p14:tracePt t="41480" x="8832850" y="3409950"/>
          <p14:tracePt t="41498" x="8915400" y="3422650"/>
          <p14:tracePt t="41513" x="8921750" y="3422650"/>
          <p14:tracePt t="41530" x="8921750" y="3429000"/>
          <p14:tracePt t="41547" x="8921750" y="3441700"/>
          <p14:tracePt t="41547" x="8921750" y="3448050"/>
          <p14:tracePt t="41572" x="8921750" y="3454400"/>
          <p14:tracePt t="41580" x="8921750" y="3460750"/>
          <p14:tracePt t="41604" x="8915400" y="3467100"/>
          <p14:tracePt t="41613" x="8909050" y="3467100"/>
          <p14:tracePt t="41652" x="8909050" y="3473450"/>
          <p14:tracePt t="41684" x="8902700" y="3473450"/>
          <p14:tracePt t="41692" x="8896350" y="3473450"/>
          <p14:tracePt t="41699" x="8890000" y="3479800"/>
          <p14:tracePt t="41713" x="8883650" y="3479800"/>
          <p14:tracePt t="41730" x="8864600" y="3486150"/>
          <p14:tracePt t="41747" x="8826500" y="3498850"/>
          <p14:tracePt t="41765" x="8820150" y="3498850"/>
          <p14:tracePt t="41780" x="8801100" y="3498850"/>
          <p14:tracePt t="41797" x="8782050" y="3498850"/>
          <p14:tracePt t="41813" x="8750300" y="3498850"/>
          <p14:tracePt t="41831" x="8705850" y="3498850"/>
          <p14:tracePt t="41847" x="8604250" y="3498850"/>
          <p14:tracePt t="41864" x="8477250" y="3498850"/>
          <p14:tracePt t="41880" x="8293100" y="3498850"/>
          <p14:tracePt t="41898" x="8108950" y="3498850"/>
          <p14:tracePt t="41914" x="7880350" y="3511550"/>
          <p14:tracePt t="41930" x="7639050" y="3511550"/>
          <p14:tracePt t="41931" x="7493000" y="3517900"/>
          <p14:tracePt t="41947" x="7181850" y="3517900"/>
          <p14:tracePt t="41964" x="6756400" y="3517900"/>
          <p14:tracePt t="41980" x="6305550" y="3517900"/>
          <p14:tracePt t="41997" x="5854700" y="3517900"/>
          <p14:tracePt t="42014" x="5454650" y="3543300"/>
          <p14:tracePt t="42031" x="5168900" y="3587750"/>
          <p14:tracePt t="42047" x="4953000" y="3613150"/>
          <p14:tracePt t="42064" x="4768850" y="3632200"/>
          <p14:tracePt t="42080" x="4572000" y="3657600"/>
          <p14:tracePt t="42098" x="4400550" y="3676650"/>
          <p14:tracePt t="42114" x="4235450" y="3708400"/>
          <p14:tracePt t="42130" x="4127500" y="3721100"/>
          <p14:tracePt t="42147" x="4006850" y="3752850"/>
          <p14:tracePt t="42165" x="3930650" y="3771900"/>
          <p14:tracePt t="42181" x="3841750" y="3803650"/>
          <p14:tracePt t="42197" x="3721100" y="3835400"/>
          <p14:tracePt t="42214" x="3594100" y="3873500"/>
          <p14:tracePt t="42231" x="3486150" y="3917950"/>
          <p14:tracePt t="42247" x="3397250" y="3943350"/>
          <p14:tracePt t="42264" x="3333750" y="3968750"/>
          <p14:tracePt t="42281" x="3289300" y="3987800"/>
          <p14:tracePt t="42298" x="3232150" y="4000500"/>
          <p14:tracePt t="42299" x="3181350" y="4006850"/>
          <p14:tracePt t="42314" x="3124200" y="4013200"/>
          <p14:tracePt t="42331" x="2990850" y="4044950"/>
          <p14:tracePt t="42332" x="2921000" y="4051300"/>
          <p14:tracePt t="42347" x="2787650" y="4076700"/>
          <p14:tracePt t="42365" x="2686050" y="4102100"/>
          <p14:tracePt t="42380" x="2628900" y="4108450"/>
          <p14:tracePt t="42397" x="2546350" y="4121150"/>
          <p14:tracePt t="42414" x="2476500" y="4127500"/>
          <p14:tracePt t="42432" x="2368550" y="4133850"/>
          <p14:tracePt t="42448" x="2273300" y="4146550"/>
          <p14:tracePt t="42464" x="2216150" y="4159250"/>
          <p14:tracePt t="42481" x="2197100" y="4159250"/>
          <p14:tracePt t="42524" x="2184400" y="4159250"/>
          <p14:tracePt t="42532" x="2178050" y="4159250"/>
          <p14:tracePt t="42540" x="2171700" y="4159250"/>
          <p14:tracePt t="42547" x="2165350" y="4159250"/>
          <p14:tracePt t="42565" x="2159000" y="4159250"/>
          <p14:tracePt t="42628" x="2139950" y="4171950"/>
          <p14:tracePt t="42636" x="2127250" y="4184650"/>
          <p14:tracePt t="42649" x="2120900" y="4184650"/>
          <p14:tracePt t="42940" x="2146300" y="4178300"/>
          <p14:tracePt t="42973" x="2139950" y="4171950"/>
          <p14:tracePt t="42980" x="2114550" y="4165600"/>
          <p14:tracePt t="42988" x="2082800" y="4165600"/>
          <p14:tracePt t="42998" x="2038350" y="4152900"/>
          <p14:tracePt t="43016" x="1936750" y="4140200"/>
          <p14:tracePt t="43031" x="1822450" y="4127500"/>
          <p14:tracePt t="43048" x="1701800" y="4108450"/>
          <p14:tracePt t="43065" x="1574800" y="4089400"/>
          <p14:tracePt t="43082" x="1447800" y="4070350"/>
          <p14:tracePt t="43098" x="1346200" y="4057650"/>
          <p14:tracePt t="43099" x="1289050" y="4051300"/>
          <p14:tracePt t="43115" x="1250950" y="4038600"/>
          <p14:tracePt t="43132" x="1181100" y="4032250"/>
          <p14:tracePt t="43149" x="1149350" y="4025900"/>
          <p14:tracePt t="43165" x="1136650" y="4025900"/>
          <p14:tracePt t="43182" x="1117600" y="4013200"/>
          <p14:tracePt t="43198" x="1092200" y="4006850"/>
          <p14:tracePt t="43216" x="1060450" y="4000500"/>
          <p14:tracePt t="43231" x="1028700" y="3994150"/>
          <p14:tracePt t="43248" x="996950" y="3987800"/>
          <p14:tracePt t="43372" x="990600" y="3987800"/>
          <p14:tracePt t="43380" x="996950" y="3975100"/>
          <p14:tracePt t="43388" x="1035050" y="3975100"/>
          <p14:tracePt t="43398" x="1073150" y="3975100"/>
          <p14:tracePt t="43415" x="1162050" y="3956050"/>
          <p14:tracePt t="43432" x="1276350" y="3949700"/>
          <p14:tracePt t="43449" x="1397000" y="3949700"/>
          <p14:tracePt t="43465" x="1504950" y="3949700"/>
          <p14:tracePt t="43482" x="1581150" y="3949700"/>
          <p14:tracePt t="43498" x="1651000" y="3949700"/>
          <p14:tracePt t="43515" x="1701800" y="3949700"/>
          <p14:tracePt t="43532" x="1714500" y="3949700"/>
          <p14:tracePt t="43549" x="1727200" y="3949700"/>
          <p14:tracePt t="43565" x="1733550" y="3949700"/>
          <p14:tracePt t="43583" x="1746250" y="3949700"/>
          <p14:tracePt t="43652" x="1752600" y="3949700"/>
          <p14:tracePt t="43660" x="1758950" y="3949700"/>
          <p14:tracePt t="43667" x="1765300" y="3949700"/>
          <p14:tracePt t="43682" x="1790700" y="3949700"/>
          <p14:tracePt t="43699" x="1803400" y="3949700"/>
          <p14:tracePt t="43732" x="1809750" y="3949700"/>
          <p14:tracePt t="43756" x="1816100" y="3949700"/>
          <p14:tracePt t="43820" x="1803400" y="3949700"/>
          <p14:tracePt t="43844" x="1797050" y="3949700"/>
          <p14:tracePt t="43868" x="1790700" y="3956050"/>
          <p14:tracePt t="44124" x="1797050" y="3956050"/>
          <p14:tracePt t="44132" x="1803400" y="3956050"/>
          <p14:tracePt t="44140" x="1816100" y="3956050"/>
          <p14:tracePt t="44149" x="1835150" y="3956050"/>
          <p14:tracePt t="44166" x="1860550" y="3956050"/>
          <p14:tracePt t="44182" x="1885950" y="3956050"/>
          <p14:tracePt t="44324" x="1892300" y="3956050"/>
          <p14:tracePt t="44332" x="1898650" y="3956050"/>
          <p14:tracePt t="44340" x="1911350" y="3956050"/>
          <p14:tracePt t="44349" x="1936750" y="3949700"/>
          <p14:tracePt t="44366" x="1974850" y="3949700"/>
          <p14:tracePt t="44383" x="1993900" y="3943350"/>
          <p14:tracePt t="44484" x="2000250" y="3943350"/>
          <p14:tracePt t="44493" x="2006600" y="3943350"/>
          <p14:tracePt t="44500" x="2012950" y="3943350"/>
          <p14:tracePt t="44516" x="2032000" y="3937000"/>
          <p14:tracePt t="44533" x="2038350" y="3937000"/>
          <p14:tracePt t="44549" x="2044700" y="3930650"/>
          <p14:tracePt t="44780" x="2051050" y="3930650"/>
          <p14:tracePt t="44932" x="2063750" y="3930650"/>
          <p14:tracePt t="44940" x="2076450" y="3930650"/>
          <p14:tracePt t="44950" x="2101850" y="3930650"/>
          <p14:tracePt t="44966" x="2165350" y="3930650"/>
          <p14:tracePt t="44983" x="2216150" y="3930650"/>
          <p14:tracePt t="45000" x="2228850" y="3930650"/>
          <p14:tracePt t="45016" x="2235200" y="3930650"/>
          <p14:tracePt t="45084" x="2241550" y="3930650"/>
          <p14:tracePt t="45092" x="2260600" y="3930650"/>
          <p14:tracePt t="45100" x="2286000" y="3930650"/>
          <p14:tracePt t="45117" x="2324100" y="3930650"/>
          <p14:tracePt t="45133" x="2343150" y="3930650"/>
          <p14:tracePt t="45150" x="2362200" y="3930650"/>
          <p14:tracePt t="45167" x="2387600" y="3930650"/>
          <p14:tracePt t="45183" x="2413000" y="3930650"/>
          <p14:tracePt t="45200" x="2438400" y="3930650"/>
          <p14:tracePt t="45217" x="2457450" y="3930650"/>
          <p14:tracePt t="45234" x="2470150" y="3930650"/>
          <p14:tracePt t="45250" x="2482850" y="3930650"/>
          <p14:tracePt t="45267" x="2501900" y="3937000"/>
          <p14:tracePt t="45284" x="2603500" y="3937000"/>
          <p14:tracePt t="45301" x="2673350" y="3949700"/>
          <p14:tracePt t="45317" x="2724150" y="3949700"/>
          <p14:tracePt t="45333" x="2743200" y="3949700"/>
          <p14:tracePt t="45397" x="2749550" y="3949700"/>
          <p14:tracePt t="45404" x="2768600" y="3956050"/>
          <p14:tracePt t="45417" x="2800350" y="3956050"/>
          <p14:tracePt t="45434" x="2901950" y="3962400"/>
          <p14:tracePt t="45450" x="2990850" y="3975100"/>
          <p14:tracePt t="45468" x="3009900" y="3975100"/>
          <p14:tracePt t="45516" x="2997200" y="3975100"/>
          <p14:tracePt t="45524" x="2990850" y="3975100"/>
          <p14:tracePt t="45535" x="2984500" y="3975100"/>
          <p14:tracePt t="45550" x="2978150" y="3975100"/>
          <p14:tracePt t="45568" x="2971800" y="3975100"/>
          <p14:tracePt t="45636" x="2965450" y="3975100"/>
          <p14:tracePt t="46748" x="2959100" y="3975100"/>
          <p14:tracePt t="46756" x="2946400" y="3975100"/>
          <p14:tracePt t="46768" x="2927350" y="3975100"/>
          <p14:tracePt t="46785" x="2857500" y="3975100"/>
          <p14:tracePt t="46802" x="2762250" y="3975100"/>
          <p14:tracePt t="46819" x="2667000" y="3975100"/>
          <p14:tracePt t="46820" x="2616200" y="3975100"/>
          <p14:tracePt t="46835" x="2590800" y="3975100"/>
          <p14:tracePt t="46851" x="2540000" y="3975100"/>
          <p14:tracePt t="46852" x="2514600" y="3975100"/>
          <p14:tracePt t="46868" x="2470150" y="3975100"/>
          <p14:tracePt t="46886" x="2406650" y="3975100"/>
          <p14:tracePt t="46902" x="2324100" y="3975100"/>
          <p14:tracePt t="46918" x="2247900" y="3975100"/>
          <p14:tracePt t="46935" x="2203450" y="3975100"/>
          <p14:tracePt t="46953" x="2165350" y="3975100"/>
          <p14:tracePt t="46968" x="2146300" y="3975100"/>
          <p14:tracePt t="46985" x="2133600" y="3975100"/>
          <p14:tracePt t="47002" x="2114550" y="3975100"/>
          <p14:tracePt t="47019" x="2063750" y="3975100"/>
          <p14:tracePt t="47020" x="2038350" y="3975100"/>
          <p14:tracePt t="47035" x="1993900" y="3975100"/>
          <p14:tracePt t="47052" x="1930400" y="3975100"/>
          <p14:tracePt t="47069" x="1924050" y="3975100"/>
          <p14:tracePt t="47117" x="1917700" y="3975100"/>
          <p14:tracePt t="47132" x="1911350" y="3975100"/>
          <p14:tracePt t="47148" x="1898650" y="3975100"/>
          <p14:tracePt t="47181" x="1892300" y="3975100"/>
          <p14:tracePt t="47228" x="1885950" y="3975100"/>
          <p14:tracePt t="47237" x="1879600" y="3975100"/>
          <p14:tracePt t="47252" x="1873250" y="3975100"/>
          <p14:tracePt t="47260" x="1866900" y="3975100"/>
          <p14:tracePt t="47269" x="1860550" y="3975100"/>
          <p14:tracePt t="47285" x="1854200" y="3975100"/>
          <p14:tracePt t="47303" x="1841500" y="3975100"/>
          <p14:tracePt t="47319" x="1828800" y="3975100"/>
          <p14:tracePt t="47335" x="1809750" y="3975100"/>
          <p14:tracePt t="47352" x="1797050" y="3975100"/>
          <p14:tracePt t="47370" x="1790700" y="3975100"/>
          <p14:tracePt t="47836" x="1797050" y="3975100"/>
          <p14:tracePt t="47852" x="1803400" y="3975100"/>
          <p14:tracePt t="47861" x="1809750" y="3975100"/>
          <p14:tracePt t="47876" x="1822450" y="3975100"/>
          <p14:tracePt t="47886" x="1828800" y="3975100"/>
          <p14:tracePt t="47902" x="1841500" y="3968750"/>
          <p14:tracePt t="47920" x="1847850" y="3968750"/>
          <p14:tracePt t="47936" x="1854200" y="3962400"/>
          <p14:tracePt t="47973" x="1860550" y="3962400"/>
          <p14:tracePt t="47996" x="1873250" y="3962400"/>
          <p14:tracePt t="48012" x="1885950" y="3962400"/>
          <p14:tracePt t="48021" x="1885950" y="3956050"/>
          <p14:tracePt t="48133" x="1892300" y="3956050"/>
          <p14:tracePt t="48156" x="1898650" y="3956050"/>
          <p14:tracePt t="48172" x="1905000" y="3956050"/>
          <p14:tracePt t="48557" x="1924050" y="3949700"/>
          <p14:tracePt t="48564" x="1955800" y="3949700"/>
          <p14:tracePt t="48572" x="2006600" y="3949700"/>
          <p14:tracePt t="48586" x="2057400" y="3949700"/>
          <p14:tracePt t="48603" x="2178050" y="3949700"/>
          <p14:tracePt t="48605" x="2235200" y="3949700"/>
          <p14:tracePt t="48620" x="2279650" y="3949700"/>
          <p14:tracePt t="48638" x="2298700" y="3949700"/>
          <p14:tracePt t="48829" x="2330450" y="3949700"/>
          <p14:tracePt t="48836" x="2406650" y="3949700"/>
          <p14:tracePt t="48845" x="2489200" y="3949700"/>
          <p14:tracePt t="48853" x="2571750" y="3949700"/>
          <p14:tracePt t="48870" x="2686050" y="3949700"/>
          <p14:tracePt t="48887" x="2698750" y="3949700"/>
          <p14:tracePt t="49221" x="2705100" y="3949700"/>
          <p14:tracePt t="49237" x="2698750" y="3949700"/>
          <p14:tracePt t="49245" x="2667000" y="3956050"/>
          <p14:tracePt t="49254" x="2635250" y="3962400"/>
          <p14:tracePt t="49270" x="2540000" y="3975100"/>
          <p14:tracePt t="49287" x="2406650" y="3981450"/>
          <p14:tracePt t="49305" x="2273300" y="3987800"/>
          <p14:tracePt t="49320" x="2171700" y="3987800"/>
          <p14:tracePt t="49338" x="2101850" y="3994150"/>
          <p14:tracePt t="49354" x="2070100" y="4000500"/>
          <p14:tracePt t="49372" x="2044700" y="4000500"/>
          <p14:tracePt t="49372" x="2032000" y="4000500"/>
          <p14:tracePt t="49387" x="2012950" y="4006850"/>
          <p14:tracePt t="49404" x="1943100" y="4013200"/>
          <p14:tracePt t="49421" x="1885950" y="4019550"/>
          <p14:tracePt t="49438" x="1854200" y="4025900"/>
          <p14:tracePt t="49454" x="1847850" y="4025900"/>
          <p14:tracePt t="49501" x="1841500" y="4025900"/>
          <p14:tracePt t="49565" x="1835150" y="4032250"/>
          <p14:tracePt t="49637" x="1828800" y="4032250"/>
          <p14:tracePt t="49653" x="1822450" y="4032250"/>
          <p14:tracePt t="49661" x="1809750" y="4032250"/>
          <p14:tracePt t="49677" x="1797050" y="4032250"/>
          <p14:tracePt t="49693" x="1790700" y="4032250"/>
          <p14:tracePt t="49757" x="1784350" y="4032250"/>
          <p14:tracePt t="49773" x="1778000" y="4025900"/>
          <p14:tracePt t="49789" x="1778000" y="4019550"/>
          <p14:tracePt t="49797" x="1778000" y="4013200"/>
          <p14:tracePt t="49878" x="1771650" y="4013200"/>
          <p14:tracePt t="49884" x="1765300" y="4006850"/>
          <p14:tracePt t="49892" x="1746250" y="4000500"/>
          <p14:tracePt t="49904" x="1733550" y="3994150"/>
          <p14:tracePt t="49921" x="1701800" y="3994150"/>
          <p14:tracePt t="49938" x="1682750" y="3987800"/>
          <p14:tracePt t="49955" x="1663700" y="3981450"/>
          <p14:tracePt t="49997" x="1657350" y="3981450"/>
          <p14:tracePt t="50013" x="1657350" y="3975100"/>
          <p14:tracePt t="50021" x="1657350" y="3968750"/>
          <p14:tracePt t="50029" x="1651000" y="3962400"/>
          <p14:tracePt t="50038" x="1651000" y="3956050"/>
          <p14:tracePt t="50055" x="1651000" y="3937000"/>
          <p14:tracePt t="50072" x="1651000" y="3911600"/>
          <p14:tracePt t="50089" x="1651000" y="3873500"/>
          <p14:tracePt t="50105" x="1651000" y="3854450"/>
          <p14:tracePt t="50122" x="1651000" y="3841750"/>
          <p14:tracePt t="50138" x="1651000" y="3829050"/>
          <p14:tracePt t="50156" x="1651000" y="3816350"/>
          <p14:tracePt t="50171" x="1651000" y="3803650"/>
          <p14:tracePt t="50188" x="1651000" y="3790950"/>
          <p14:tracePt t="50189" x="1651000" y="3784600"/>
          <p14:tracePt t="50205" x="1670050" y="3778250"/>
          <p14:tracePt t="50222" x="1689100" y="3765550"/>
          <p14:tracePt t="50238" x="1708150" y="3765550"/>
          <p14:tracePt t="50255" x="1714500" y="3765550"/>
          <p14:tracePt t="50277" x="1720850" y="3765550"/>
          <p14:tracePt t="50292" x="1727200" y="3765550"/>
          <p14:tracePt t="50309" x="1733550" y="3765550"/>
          <p14:tracePt t="50325" x="1739900" y="3765550"/>
          <p14:tracePt t="50339" x="1746250" y="3765550"/>
          <p14:tracePt t="50356" x="1758950" y="3784600"/>
          <p14:tracePt t="50372" x="1765300" y="3790950"/>
          <p14:tracePt t="50373" x="1765300" y="3797300"/>
          <p14:tracePt t="50388" x="1765300" y="3803650"/>
          <p14:tracePt t="50405" x="1771650" y="3816350"/>
          <p14:tracePt t="50423" x="1771650" y="3829050"/>
          <p14:tracePt t="50438" x="1771650" y="3841750"/>
          <p14:tracePt t="50455" x="1771650" y="3860800"/>
          <p14:tracePt t="50472" x="1771650" y="3873500"/>
          <p14:tracePt t="50489" x="1765300" y="3892550"/>
          <p14:tracePt t="50505" x="1758950" y="3911600"/>
          <p14:tracePt t="50522" x="1758950" y="3924300"/>
          <p14:tracePt t="50538" x="1746250" y="3943350"/>
          <p14:tracePt t="50556" x="1746250" y="3949700"/>
          <p14:tracePt t="50685" x="1758950" y="3949700"/>
          <p14:tracePt t="50693" x="1797050" y="3949700"/>
          <p14:tracePt t="50705" x="1847850" y="3949700"/>
          <p14:tracePt t="50722" x="1987550" y="3949700"/>
          <p14:tracePt t="50739" x="2114550" y="3949700"/>
          <p14:tracePt t="50757" x="2203450" y="3949700"/>
          <p14:tracePt t="50772" x="2209800" y="3949700"/>
          <p14:tracePt t="50812" x="2216150" y="3956050"/>
          <p14:tracePt t="51236" x="2235200" y="3956050"/>
          <p14:tracePt t="51245" x="2260600" y="3956050"/>
          <p14:tracePt t="51256" x="2298700" y="3956050"/>
          <p14:tracePt t="51272" x="2381250" y="3956050"/>
          <p14:tracePt t="51289" x="2438400" y="3956050"/>
          <p14:tracePt t="51307" x="2457450" y="3956050"/>
          <p14:tracePt t="51308" x="2470150" y="3956050"/>
          <p14:tracePt t="51349" x="2482850" y="3956050"/>
          <p14:tracePt t="51357" x="2501900" y="3956050"/>
          <p14:tracePt t="51365" x="2527300" y="3956050"/>
          <p14:tracePt t="51373" x="2552700" y="3956050"/>
          <p14:tracePt t="51389" x="2635250" y="3962400"/>
          <p14:tracePt t="51406" x="2679700" y="3962400"/>
          <p14:tracePt t="51423" x="2705100" y="3962400"/>
          <p14:tracePt t="51440" x="2711450" y="3962400"/>
          <p14:tracePt t="51517" x="2717800" y="3962400"/>
          <p14:tracePt t="51525" x="2724150" y="3962400"/>
          <p14:tracePt t="51533" x="2730500" y="3962400"/>
          <p14:tracePt t="51620" x="2743200" y="3962400"/>
          <p14:tracePt t="51637" x="2762250" y="3962400"/>
          <p14:tracePt t="51973" x="2774950" y="3962400"/>
          <p14:tracePt t="52093" x="2781300" y="3962400"/>
          <p14:tracePt t="52429" x="2787650" y="3962400"/>
          <p14:tracePt t="52437" x="2794000" y="3962400"/>
          <p14:tracePt t="52461" x="2800350" y="3962400"/>
          <p14:tracePt t="52469" x="2806700" y="3962400"/>
          <p14:tracePt t="52485" x="2825750" y="3962400"/>
          <p14:tracePt t="52493" x="2832100" y="3956050"/>
          <p14:tracePt t="52508" x="2844800" y="3956050"/>
          <p14:tracePt t="52524" x="2851150" y="3956050"/>
          <p14:tracePt t="52573" x="2857500" y="3956050"/>
          <p14:tracePt t="52813" x="2844800" y="3962400"/>
          <p14:tracePt t="52821" x="2838450" y="3962400"/>
          <p14:tracePt t="52829" x="2832100" y="3968750"/>
          <p14:tracePt t="52841" x="2819400" y="3975100"/>
          <p14:tracePt t="52858" x="2806700" y="3987800"/>
          <p14:tracePt t="52874" x="2800350" y="3987800"/>
          <p14:tracePt t="52892" x="2781300" y="3994150"/>
          <p14:tracePt t="52907" x="2762250" y="3994150"/>
          <p14:tracePt t="52924" x="2698750" y="4000500"/>
          <p14:tracePt t="52941" x="2609850" y="4019550"/>
          <p14:tracePt t="52958" x="2571750" y="4019550"/>
          <p14:tracePt t="52974" x="2546350" y="4025900"/>
          <p14:tracePt t="52991" x="2514600" y="4025900"/>
          <p14:tracePt t="53008" x="2463800" y="4032250"/>
          <p14:tracePt t="53025" x="2393950" y="4044950"/>
          <p14:tracePt t="53041" x="2317750" y="4044950"/>
          <p14:tracePt t="53058" x="2241550" y="4057650"/>
          <p14:tracePt t="53074" x="2197100" y="4057650"/>
          <p14:tracePt t="53092" x="2178050" y="4057650"/>
          <p14:tracePt t="53092" x="2171700" y="4057650"/>
          <p14:tracePt t="53108" x="2159000" y="4057650"/>
          <p14:tracePt t="53124" x="2120900" y="4057650"/>
          <p14:tracePt t="53125" x="2089150" y="4044950"/>
          <p14:tracePt t="53141" x="2063750" y="4038600"/>
          <p14:tracePt t="53159" x="2051050" y="4038600"/>
          <p14:tracePt t="53190" x="2044700" y="4038600"/>
          <p14:tracePt t="53245" x="2038350" y="4032250"/>
          <p14:tracePt t="53253" x="2038350" y="4025900"/>
          <p14:tracePt t="53285" x="2032000" y="4025900"/>
          <p14:tracePt t="53294" x="2032000" y="4019550"/>
          <p14:tracePt t="53301" x="2032000" y="4013200"/>
          <p14:tracePt t="53309" x="2025650" y="4000500"/>
          <p14:tracePt t="53325" x="2019300" y="3975100"/>
          <p14:tracePt t="53342" x="2019300" y="3962400"/>
          <p14:tracePt t="53358" x="2019300" y="3956050"/>
          <p14:tracePt t="53374" x="2019300" y="3937000"/>
          <p14:tracePt t="53392" x="2019300" y="3930650"/>
          <p14:tracePt t="53408" x="2019300" y="3924300"/>
          <p14:tracePt t="53424" x="2019300" y="3905250"/>
          <p14:tracePt t="53441" x="2032000" y="3873500"/>
          <p14:tracePt t="53459" x="2057400" y="3848100"/>
          <p14:tracePt t="53475" x="2076450" y="3829050"/>
          <p14:tracePt t="53491" x="2101850" y="3803650"/>
          <p14:tracePt t="53508" x="2120900" y="3797300"/>
          <p14:tracePt t="53525" x="2171700" y="3784600"/>
          <p14:tracePt t="53541" x="2203450" y="3784600"/>
          <p14:tracePt t="53558" x="2266950" y="3765550"/>
          <p14:tracePt t="53574" x="2317750" y="3765550"/>
          <p14:tracePt t="53592" x="2387600" y="3765550"/>
          <p14:tracePt t="53608" x="2451100" y="3765550"/>
          <p14:tracePt t="53625" x="2520950" y="3765550"/>
          <p14:tracePt t="53641" x="2609850" y="3765550"/>
          <p14:tracePt t="53659" x="2679700" y="3765550"/>
          <p14:tracePt t="53675" x="2736850" y="3784600"/>
          <p14:tracePt t="53691" x="2762250" y="3797300"/>
          <p14:tracePt t="53708" x="2768600" y="3797300"/>
          <p14:tracePt t="53726" x="2781300" y="3810000"/>
          <p14:tracePt t="53742" x="2787650" y="3816350"/>
          <p14:tracePt t="53758" x="2800350" y="3835400"/>
          <p14:tracePt t="53775" x="2819400" y="3873500"/>
          <p14:tracePt t="53792" x="2832100" y="3892550"/>
          <p14:tracePt t="53808" x="2838450" y="3905250"/>
          <p14:tracePt t="53825" x="2844800" y="3911600"/>
          <p14:tracePt t="53841" x="2844800" y="3917950"/>
          <p14:tracePt t="53859" x="2844800" y="3924300"/>
          <p14:tracePt t="53875" x="2844800" y="3930650"/>
          <p14:tracePt t="53891" x="2844800" y="3943350"/>
          <p14:tracePt t="53908" x="2844800" y="3949700"/>
          <p14:tracePt t="53926" x="2844800" y="3968750"/>
          <p14:tracePt t="53942" x="2832100" y="3981450"/>
          <p14:tracePt t="53958" x="2825750" y="3987800"/>
          <p14:tracePt t="53975" x="2813050" y="3994150"/>
          <p14:tracePt t="53993" x="2806700" y="4000500"/>
          <p14:tracePt t="54009" x="2794000" y="4006850"/>
          <p14:tracePt t="54025" x="2787650" y="4006850"/>
          <p14:tracePt t="54042" x="2768600" y="4006850"/>
          <p14:tracePt t="54059" x="2736850" y="4013200"/>
          <p14:tracePt t="54075" x="2717800" y="4019550"/>
          <p14:tracePt t="54092" x="2698750" y="4019550"/>
          <p14:tracePt t="54108" x="2686050" y="4019550"/>
          <p14:tracePt t="55861" x="2755900" y="4019550"/>
          <p14:tracePt t="55869" x="2851150" y="4019550"/>
          <p14:tracePt t="55877" x="2984500" y="4013200"/>
          <p14:tracePt t="55894" x="3441700" y="3987800"/>
          <p14:tracePt t="55910" x="3994150" y="3968750"/>
          <p14:tracePt t="55927" x="4540250" y="3968750"/>
          <p14:tracePt t="55945" x="4965700" y="3968750"/>
          <p14:tracePt t="55960" x="5302250" y="3968750"/>
          <p14:tracePt t="55977" x="5600700" y="3968750"/>
          <p14:tracePt t="55993" x="5873750" y="4013200"/>
          <p14:tracePt t="56012" x="6184900" y="4044950"/>
          <p14:tracePt t="56027" x="6496050" y="4051300"/>
          <p14:tracePt t="56029" x="6642100" y="4051300"/>
          <p14:tracePt t="56043" x="6769100" y="4051300"/>
          <p14:tracePt t="56060" x="6908800" y="4051300"/>
          <p14:tracePt t="56061" x="6953250" y="4051300"/>
          <p14:tracePt t="56078" x="6997700" y="4051300"/>
          <p14:tracePt t="56093" x="7035800" y="4051300"/>
          <p14:tracePt t="56110" x="7131050" y="4051300"/>
          <p14:tracePt t="56127" x="7264400" y="4051300"/>
          <p14:tracePt t="56145" x="7416800" y="4051300"/>
          <p14:tracePt t="56160" x="7531100" y="4044950"/>
          <p14:tracePt t="56177" x="7550150" y="4038600"/>
          <p14:tracePt t="56195" x="7556500" y="4038600"/>
          <p14:tracePt t="56237" x="7562850" y="4032250"/>
          <p14:tracePt t="56246" x="7569200" y="4032250"/>
          <p14:tracePt t="56253" x="7581900" y="4032250"/>
          <p14:tracePt t="56349" x="7594600" y="4025900"/>
          <p14:tracePt t="56357" x="7600950" y="4025900"/>
          <p14:tracePt t="56366" x="7620000" y="4025900"/>
          <p14:tracePt t="56377" x="7632700" y="4025900"/>
          <p14:tracePt t="56394" x="7645400" y="4019550"/>
          <p14:tracePt t="56413" x="7651750" y="4013200"/>
          <p14:tracePt t="56429" x="7651750" y="4006850"/>
          <p14:tracePt t="56566" x="7651750" y="4000500"/>
          <p14:tracePt t="56573" x="7664450" y="3987800"/>
          <p14:tracePt t="56581" x="7677150" y="3987800"/>
          <p14:tracePt t="56594" x="7708900" y="3975100"/>
          <p14:tracePt t="56611" x="7804150" y="3975100"/>
          <p14:tracePt t="56628" x="7956550" y="3962400"/>
          <p14:tracePt t="56645" x="8286750" y="3962400"/>
          <p14:tracePt t="56661" x="8388350" y="3962400"/>
          <p14:tracePt t="56678" x="8572500" y="3962400"/>
          <p14:tracePt t="56694" x="8591550" y="3949700"/>
          <p14:tracePt t="56712" x="8597900" y="3949700"/>
          <p14:tracePt t="56750" x="8604250" y="3949700"/>
          <p14:tracePt t="56758" x="8610600" y="3949700"/>
          <p14:tracePt t="56766" x="8629650" y="3949700"/>
          <p14:tracePt t="56779" x="8642350" y="3949700"/>
          <p14:tracePt t="56794" x="8648700" y="3949700"/>
          <p14:tracePt t="56846" x="8661400" y="3949700"/>
          <p14:tracePt t="56853" x="8674100" y="3949700"/>
          <p14:tracePt t="56861" x="8680450" y="3949700"/>
          <p14:tracePt t="56878" x="8693150" y="3949700"/>
          <p14:tracePt t="58790" x="8686800" y="3949700"/>
          <p14:tracePt t="58798" x="8655050" y="3949700"/>
          <p14:tracePt t="58805" x="8597900" y="3949700"/>
          <p14:tracePt t="58813" x="8553450" y="3949700"/>
          <p14:tracePt t="58830" x="8394700" y="3962400"/>
          <p14:tracePt t="58847" x="8102600" y="3987800"/>
          <p14:tracePt t="58864" x="7766050" y="4032250"/>
          <p14:tracePt t="58880" x="7461250" y="4089400"/>
          <p14:tracePt t="58896" x="7150100" y="4127500"/>
          <p14:tracePt t="58913" x="6851650" y="4171950"/>
          <p14:tracePt t="58931" x="6502400" y="4216400"/>
          <p14:tracePt t="58946" x="6210300" y="4241800"/>
          <p14:tracePt t="58963" x="5905500" y="4248150"/>
          <p14:tracePt t="58980" x="5638800" y="4279900"/>
          <p14:tracePt t="58997" x="5372100" y="4324350"/>
          <p14:tracePt t="59013" x="5302250" y="4337050"/>
          <p14:tracePt t="59030" x="5092700" y="4362450"/>
          <p14:tracePt t="59046" x="4946650" y="4375150"/>
          <p14:tracePt t="59064" x="4794250" y="4387850"/>
          <p14:tracePt t="59080" x="4641850" y="4387850"/>
          <p14:tracePt t="59096" x="4457700" y="4387850"/>
          <p14:tracePt t="59113" x="4203700" y="4387850"/>
          <p14:tracePt t="59131" x="3975100" y="4387850"/>
          <p14:tracePt t="59146" x="3759200" y="4375150"/>
          <p14:tracePt t="59163" x="3613150" y="4368800"/>
          <p14:tracePt t="59180" x="3505200" y="4368800"/>
          <p14:tracePt t="59198" x="3403600" y="4375150"/>
          <p14:tracePt t="59213" x="3327400" y="4375150"/>
          <p14:tracePt t="59230" x="3225800" y="4400550"/>
          <p14:tracePt t="59247" x="3124200" y="4406900"/>
          <p14:tracePt t="59264" x="3035300" y="4419600"/>
          <p14:tracePt t="59280" x="2997200" y="4425950"/>
          <p14:tracePt t="59297" x="2990850" y="4432300"/>
          <p14:tracePt t="59313" x="2978150" y="4432300"/>
          <p14:tracePt t="59331" x="2959100" y="4438650"/>
          <p14:tracePt t="59347" x="2940050" y="4445000"/>
          <p14:tracePt t="59363" x="2908300" y="4445000"/>
          <p14:tracePt t="59380" x="2889250" y="4464050"/>
          <p14:tracePt t="59382" x="2882900" y="4464050"/>
          <p14:tracePt t="59398" x="2882900" y="4470400"/>
          <p14:tracePt t="59413" x="2882900" y="4476750"/>
          <p14:tracePt t="59438" x="2882900" y="4483100"/>
          <p14:tracePt t="59470" x="2882900" y="4489450"/>
          <p14:tracePt t="59550" x="2876550" y="4495800"/>
          <p14:tracePt t="59557" x="2870200" y="4495800"/>
          <p14:tracePt t="59582" x="2863850" y="4495800"/>
          <p14:tracePt t="59606" x="2857500" y="4495800"/>
          <p14:tracePt t="59654" x="2838450" y="4495800"/>
          <p14:tracePt t="59661" x="2832100" y="4489450"/>
          <p14:tracePt t="59670" x="2819400" y="4489450"/>
          <p14:tracePt t="59680" x="2800350" y="4476750"/>
          <p14:tracePt t="59697" x="2781300" y="4470400"/>
          <p14:tracePt t="59714" x="2774950" y="4464050"/>
          <p14:tracePt t="59731" x="2768600" y="4464050"/>
          <p14:tracePt t="59747" x="2762250" y="4457700"/>
          <p14:tracePt t="59822" x="2781300" y="4476750"/>
          <p14:tracePt t="59830" x="2813050" y="4483100"/>
          <p14:tracePt t="59838" x="2844800" y="4502150"/>
          <p14:tracePt t="59847" x="2863850" y="4508500"/>
          <p14:tracePt t="59864" x="2908300" y="4527550"/>
          <p14:tracePt t="59880" x="2927350" y="4533900"/>
          <p14:tracePt t="59935" x="2933700" y="4533900"/>
          <p14:tracePt t="59950" x="2940050" y="4533900"/>
          <p14:tracePt t="59974" x="2940050" y="4540250"/>
          <p14:tracePt t="61702" x="2940050" y="4533900"/>
          <p14:tracePt t="61710" x="2940050" y="4514850"/>
          <p14:tracePt t="61718" x="2940050" y="4502150"/>
          <p14:tracePt t="61732" x="2946400" y="4483100"/>
          <p14:tracePt t="61749" x="2952750" y="4464050"/>
          <p14:tracePt t="61766" x="2978150" y="4432300"/>
          <p14:tracePt t="61783" x="3003550" y="4419600"/>
          <p14:tracePt t="61799" x="3041650" y="4413250"/>
          <p14:tracePt t="61815" x="3086100" y="4413250"/>
          <p14:tracePt t="61832" x="3124200" y="4413250"/>
          <p14:tracePt t="61850" x="3162300" y="4419600"/>
          <p14:tracePt t="61866" x="3175000" y="4425950"/>
          <p14:tracePt t="61882" x="3187700" y="4445000"/>
          <p14:tracePt t="61899" x="3187700" y="4457700"/>
          <p14:tracePt t="61917" x="3200400" y="4476750"/>
          <p14:tracePt t="61933" x="3206750" y="4489450"/>
          <p14:tracePt t="61958" x="3206750" y="4495800"/>
          <p14:tracePt t="61982" x="3206750" y="4502150"/>
          <p14:tracePt t="61990" x="3206750" y="4508500"/>
          <p14:tracePt t="61999" x="3206750" y="4514850"/>
          <p14:tracePt t="62016" x="3206750" y="4521200"/>
          <p14:tracePt t="62033" x="3206750" y="4533900"/>
          <p14:tracePt t="62050" x="3200400" y="4533900"/>
          <p14:tracePt t="62066" x="3194050" y="4546600"/>
          <p14:tracePt t="62083" x="3187700" y="4552950"/>
          <p14:tracePt t="62099" x="3175000" y="4559300"/>
          <p14:tracePt t="62117" x="3168650" y="4565650"/>
          <p14:tracePt t="62133" x="3149600" y="4572000"/>
          <p14:tracePt t="62149" x="3124200" y="4584700"/>
          <p14:tracePt t="62150" x="3111500" y="4584700"/>
          <p14:tracePt t="62166" x="3079750" y="4591050"/>
          <p14:tracePt t="62184" x="3060700" y="4591050"/>
          <p14:tracePt t="62199" x="3048000" y="4591050"/>
          <p14:tracePt t="62238" x="3041650" y="4591050"/>
          <p14:tracePt t="62254" x="3028950" y="4591050"/>
          <p14:tracePt t="62262" x="3022600" y="4591050"/>
          <p14:tracePt t="62270" x="3016250" y="4591050"/>
          <p14:tracePt t="62283" x="3003550" y="4591050"/>
          <p14:tracePt t="62326" x="2997200" y="4584700"/>
          <p14:tracePt t="62342" x="2990850" y="4578350"/>
          <p14:tracePt t="62350" x="2990850" y="4572000"/>
          <p14:tracePt t="62358" x="2984500" y="4565650"/>
          <p14:tracePt t="62366" x="2984500" y="4559300"/>
          <p14:tracePt t="62383" x="2971800" y="4546600"/>
          <p14:tracePt t="62401" x="2971800" y="4540250"/>
          <p14:tracePt t="62416" x="2971800" y="4533900"/>
          <p14:tracePt t="62438" x="2971800" y="4527550"/>
          <p14:tracePt t="62450" x="2971800" y="4521200"/>
          <p14:tracePt t="62467" x="2965450" y="4521200"/>
          <p14:tracePt t="62483" x="2965450" y="4514850"/>
          <p14:tracePt t="62500" x="2965450" y="4508500"/>
          <p14:tracePt t="62516" x="2965450" y="4495800"/>
          <p14:tracePt t="62583" x="2965450" y="4489450"/>
          <p14:tracePt t="62598" x="2965450" y="4483100"/>
          <p14:tracePt t="62614" x="2965450" y="4476750"/>
          <p14:tracePt t="62622" x="2965450" y="4470400"/>
          <p14:tracePt t="62633" x="2965450" y="4464050"/>
          <p14:tracePt t="62650" x="2965450" y="4457700"/>
          <p14:tracePt t="62670" x="2971800" y="4451350"/>
          <p14:tracePt t="62718" x="2971800" y="4445000"/>
          <p14:tracePt t="62726" x="2978150" y="4445000"/>
          <p14:tracePt t="62734" x="2984500" y="4445000"/>
          <p14:tracePt t="62750" x="3003550" y="4438650"/>
          <p14:tracePt t="62767" x="3035300" y="4432300"/>
          <p14:tracePt t="62783" x="3067050" y="4419600"/>
          <p14:tracePt t="62801" x="3079750" y="4419600"/>
          <p14:tracePt t="62816" x="3086100" y="4413250"/>
          <p14:tracePt t="62833" x="3092450" y="4413250"/>
          <p14:tracePt t="62850" x="3111500" y="4406900"/>
          <p14:tracePt t="62867" x="3136900" y="4406900"/>
          <p14:tracePt t="62883" x="3155950" y="4406900"/>
          <p14:tracePt t="62903" x="3162300" y="4406900"/>
          <p14:tracePt t="62917" x="3168650" y="4406900"/>
          <p14:tracePt t="62934" x="3175000" y="4413250"/>
          <p14:tracePt t="62950" x="3181350" y="4425950"/>
          <p14:tracePt t="62967" x="3194050" y="4457700"/>
          <p14:tracePt t="62983" x="3194050" y="4489450"/>
          <p14:tracePt t="63001" x="3194050" y="4514850"/>
          <p14:tracePt t="63017" x="3194050" y="4533900"/>
          <p14:tracePt t="63033" x="3194050" y="4552950"/>
          <p14:tracePt t="63063" x="3194050" y="4559300"/>
          <p14:tracePt t="63086" x="3187700" y="4559300"/>
          <p14:tracePt t="63110" x="3181350" y="4565650"/>
          <p14:tracePt t="63118" x="3175000" y="4565650"/>
          <p14:tracePt t="63126" x="3175000" y="4572000"/>
          <p14:tracePt t="63134" x="3162300" y="4572000"/>
          <p14:tracePt t="63151" x="3155950" y="4578350"/>
          <p14:tracePt t="63167" x="3136900" y="4584700"/>
          <p14:tracePt t="63184" x="3124200" y="4591050"/>
          <p14:tracePt t="63202" x="3105150" y="4597400"/>
          <p14:tracePt t="63217" x="3098800" y="4597400"/>
          <p14:tracePt t="63239" x="3092450" y="4597400"/>
          <p14:tracePt t="63310" x="3086100" y="4597400"/>
          <p14:tracePt t="63327" x="3079750" y="4597400"/>
          <p14:tracePt t="63334" x="3073400" y="4597400"/>
          <p14:tracePt t="63399" x="3067050" y="4597400"/>
          <p14:tracePt t="63414" x="3060700" y="4597400"/>
          <p14:tracePt t="63422" x="3054350" y="4591050"/>
          <p14:tracePt t="63434" x="3054350" y="4584700"/>
          <p14:tracePt t="63451" x="3048000" y="4572000"/>
          <p14:tracePt t="63468" x="3041650" y="4559300"/>
          <p14:tracePt t="63484" x="3035300" y="4552950"/>
          <p14:tracePt t="63534" x="3028950" y="4540250"/>
          <p14:tracePt t="63542" x="3028950" y="4533900"/>
          <p14:tracePt t="63550" x="3028950" y="4527550"/>
          <p14:tracePt t="63567" x="3028950" y="4521200"/>
          <p14:tracePt t="63584" x="3028950" y="4508500"/>
          <p14:tracePt t="63601" x="3022600" y="4502150"/>
          <p14:tracePt t="63694" x="3022600" y="4495800"/>
          <p14:tracePt t="63702" x="3022600" y="4489450"/>
          <p14:tracePt t="63726" x="3022600" y="4476750"/>
          <p14:tracePt t="63734" x="3028950" y="4470400"/>
          <p14:tracePt t="63750" x="3035300" y="4470400"/>
          <p14:tracePt t="63759" x="3041650" y="4457700"/>
          <p14:tracePt t="63774" x="3048000" y="4457700"/>
          <p14:tracePt t="63784" x="3054350" y="4457700"/>
          <p14:tracePt t="63801" x="3060700" y="4451350"/>
          <p14:tracePt t="63818" x="3067050" y="4451350"/>
          <p14:tracePt t="63838" x="3073400" y="4451350"/>
          <p14:tracePt t="63851" x="3079750" y="4445000"/>
          <p14:tracePt t="63867" x="3092450" y="4438650"/>
          <p14:tracePt t="63884" x="3130550" y="4438650"/>
          <p14:tracePt t="63902" x="3168650" y="4438650"/>
          <p14:tracePt t="63918" x="3181350" y="4438650"/>
          <p14:tracePt t="63934" x="3206750" y="4438650"/>
          <p14:tracePt t="63951" x="3225800" y="4438650"/>
          <p14:tracePt t="63969" x="3251200" y="4438650"/>
          <p14:tracePt t="63984" x="3263900" y="4457700"/>
          <p14:tracePt t="64001" x="3276600" y="4464050"/>
          <p14:tracePt t="64018" x="3276600" y="4470400"/>
          <p14:tracePt t="64036" x="3282950" y="4476750"/>
          <p14:tracePt t="64051" x="3289300" y="4489450"/>
          <p14:tracePt t="64068" x="3295650" y="4514850"/>
          <p14:tracePt t="64085" x="3302000" y="4527550"/>
          <p14:tracePt t="64102" x="3302000" y="4533900"/>
          <p14:tracePt t="64118" x="3302000" y="4540250"/>
          <p14:tracePt t="64136" x="3302000" y="4546600"/>
          <p14:tracePt t="64151" x="3302000" y="4552950"/>
          <p14:tracePt t="64168" x="3295650" y="4572000"/>
          <p14:tracePt t="64184" x="3282950" y="4584700"/>
          <p14:tracePt t="64201" x="3257550" y="4603750"/>
          <p14:tracePt t="64218" x="3225800" y="4616450"/>
          <p14:tracePt t="64235" x="3213100" y="4616450"/>
          <p14:tracePt t="64251" x="3200400" y="4622800"/>
          <p14:tracePt t="64268" x="3194050" y="4622800"/>
          <p14:tracePt t="64285" x="3181350" y="4622800"/>
          <p14:tracePt t="64302" x="3149600" y="4622800"/>
          <p14:tracePt t="64318" x="3124200" y="4622800"/>
          <p14:tracePt t="64335" x="3105150" y="4622800"/>
          <p14:tracePt t="64352" x="3098800" y="4622800"/>
          <p14:tracePt t="64369" x="3086100" y="4616450"/>
          <p14:tracePt t="64385" x="3073400" y="4610100"/>
          <p14:tracePt t="64401" x="3060700" y="4603750"/>
          <p14:tracePt t="64418" x="3048000" y="4584700"/>
          <p14:tracePt t="64436" x="3048000" y="4578350"/>
          <p14:tracePt t="64451" x="3041650" y="4578350"/>
          <p14:tracePt t="64468" x="3035300" y="4572000"/>
          <p14:tracePt t="64485" x="3022600" y="4546600"/>
          <p14:tracePt t="64503" x="3009900" y="4527550"/>
          <p14:tracePt t="64518" x="3009900" y="4495800"/>
          <p14:tracePt t="64535" x="3009900" y="4470400"/>
          <p14:tracePt t="64551" x="3009900" y="4451350"/>
          <p14:tracePt t="64569" x="3009900" y="4432300"/>
          <p14:tracePt t="64585" x="3009900" y="4413250"/>
          <p14:tracePt t="64602" x="3022600" y="4387850"/>
          <p14:tracePt t="64618" x="3035300" y="4381500"/>
          <p14:tracePt t="64636" x="3048000" y="4375150"/>
          <p14:tracePt t="64652" x="3054350" y="4375150"/>
          <p14:tracePt t="64668" x="3067050" y="4375150"/>
          <p14:tracePt t="64685" x="3086100" y="4375150"/>
          <p14:tracePt t="64703" x="3162300" y="4375150"/>
          <p14:tracePt t="64719" x="3232150" y="4375150"/>
          <p14:tracePt t="64735" x="3282950" y="4375150"/>
          <p14:tracePt t="64752" x="3314700" y="4375150"/>
          <p14:tracePt t="64770" x="3327400" y="4381500"/>
          <p14:tracePt t="64790" x="3333750" y="4387850"/>
          <p14:tracePt t="64802" x="3340100" y="4394200"/>
          <p14:tracePt t="64819" x="3359150" y="4406900"/>
          <p14:tracePt t="64836" x="3365500" y="4425950"/>
          <p14:tracePt t="64852" x="3378200" y="4445000"/>
          <p14:tracePt t="64869" x="3378200" y="4451350"/>
          <p14:tracePt t="64885" x="3378200" y="4464050"/>
          <p14:tracePt t="64903" x="3378200" y="4470400"/>
          <p14:tracePt t="64934" x="3378200" y="4476750"/>
          <p14:tracePt t="64943" x="3378200" y="4483100"/>
          <p14:tracePt t="64952" x="3378200" y="4495800"/>
          <p14:tracePt t="64970" x="3378200" y="4508500"/>
          <p14:tracePt t="64985" x="3378200" y="4521200"/>
          <p14:tracePt t="65007" x="3378200" y="4527550"/>
          <p14:tracePt t="65019" x="3378200" y="4533900"/>
          <p14:tracePt t="65036" x="3378200" y="4540250"/>
          <p14:tracePt t="65053" x="3371850" y="4546600"/>
          <p14:tracePt t="65069" x="3365500" y="4565650"/>
          <p14:tracePt t="65086" x="3352800" y="4584700"/>
          <p14:tracePt t="65103" x="3352800" y="4591050"/>
          <p14:tracePt t="65126" x="3352800" y="4597400"/>
          <p14:tracePt t="66183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69563" y="352603"/>
            <a:ext cx="10492097" cy="61863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3.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작은 프로그램을 완성할 수 있는 능력을 키운다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작은 프로그램이라고 하더라도 기본적인 기능을 갖추어야 한다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대규모 프로그램도 결국 작은 프로그램들의 결합으로 완성</a:t>
            </a:r>
            <a:endParaRPr lang="en-US" altLang="ko-KR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4.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다른 프로그래밍 언어를 배울 수 있는 토대를 갖는다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하나의 프로그래밍 언어를 익히면 다른 프로그래밍 언어를 쉽게 배울 수 있다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프로그래밍 언어들은 서로 유사한 부분을 공유한다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JAVA, C++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등</a:t>
            </a:r>
            <a:endParaRPr lang="en-US" altLang="ko-KR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338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000"/>
    </mc:Choice>
    <mc:Fallback xmlns="">
      <p:transition spd="slow" advTm="113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911154" y="6224716"/>
            <a:ext cx="442645" cy="365125"/>
          </a:xfrm>
        </p:spPr>
        <p:txBody>
          <a:bodyPr/>
          <a:lstStyle/>
          <a:p>
            <a:fld id="{6CE53209-2371-4D65-93D5-4216FE49072B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64977" y="1329104"/>
            <a:ext cx="420901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a=input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(“Type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any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number “) 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print(float(a)+1)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60927" y="1332970"/>
            <a:ext cx="3650227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any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number 3.4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4.4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165" y="390288"/>
            <a:ext cx="615424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소수점있는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숫자로 변환할 때는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float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3166" y="2824160"/>
            <a:ext cx="719620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소수점있는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두 숫자를 입력 받아 덧셈을 출력하기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64978" y="3829837"/>
            <a:ext cx="4209011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a=input("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실수 입력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")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b=input("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실수 입력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")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a= float(a)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b= float(b)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", a+b)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260928" y="3829837"/>
            <a:ext cx="3650227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실수 입력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1.2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실수 입력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3.4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 4.6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977" y="5666511"/>
            <a:ext cx="6612217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b =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input("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실수 입력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"), input("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실수 입력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")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float(a), float(b)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", a+b)</a:t>
            </a:r>
          </a:p>
        </p:txBody>
      </p:sp>
      <p:sp>
        <p:nvSpPr>
          <p:cNvPr id="10" name="등호 9"/>
          <p:cNvSpPr/>
          <p:nvPr/>
        </p:nvSpPr>
        <p:spPr>
          <a:xfrm>
            <a:off x="0" y="5890348"/>
            <a:ext cx="601204" cy="558205"/>
          </a:xfrm>
          <a:prstGeom prst="mathEqual">
            <a:avLst/>
          </a:prstGeom>
          <a:solidFill>
            <a:schemeClr val="accent1">
              <a:lumMod val="7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60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47157" y="906087"/>
            <a:ext cx="7794121" cy="23083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[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연습문제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] 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직사각형의 두 변의 길이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a, b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를 입력을 받는다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직사각형의 변의 합과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직사각형의 면적을 계산한 후 출력한다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843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47157" y="906087"/>
            <a:ext cx="9587881" cy="286232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[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연습문제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] 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세 개의 문자열을 입력으로 받는다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문자열 순서를 다양하게 조합하여 출력한다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[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예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]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세 개의 문자열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: car, book, moon</a:t>
            </a:r>
          </a:p>
          <a:p>
            <a:pPr lvl="2"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           carbookmoon,  mooncarbook, carcarcar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를 출력한다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85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00"/>
    </mc:Choice>
    <mc:Fallback xmlns="">
      <p:transition spd="slow" advTm="4500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8301" x="4533900" y="2317750"/>
          <p14:tracePt t="8492" x="4521200" y="2311400"/>
          <p14:tracePt t="8500" x="4508500" y="2311400"/>
          <p14:tracePt t="8512" x="4495800" y="2311400"/>
          <p14:tracePt t="8529" x="4457700" y="2311400"/>
          <p14:tracePt t="8545" x="4394200" y="2311400"/>
          <p14:tracePt t="8563" x="4273550" y="2311400"/>
          <p14:tracePt t="8564" x="4222750" y="2311400"/>
          <p14:tracePt t="8579" x="4152900" y="2305050"/>
          <p14:tracePt t="8596" x="3911600" y="2292350"/>
          <p14:tracePt t="8612" x="3752850" y="2286000"/>
          <p14:tracePt t="8630" x="3619500" y="2286000"/>
          <p14:tracePt t="8645" x="3505200" y="2273300"/>
          <p14:tracePt t="8662" x="3435350" y="2260600"/>
          <p14:tracePt t="8679" x="3390900" y="2254250"/>
          <p14:tracePt t="8697" x="3314700" y="2228850"/>
          <p14:tracePt t="8712" x="3206750" y="2197100"/>
          <p14:tracePt t="8729" x="3092450" y="2171700"/>
          <p14:tracePt t="8745" x="3016250" y="2171700"/>
          <p14:tracePt t="8763" x="2965450" y="2171700"/>
          <p14:tracePt t="8764" x="2946400" y="2171700"/>
          <p14:tracePt t="8780" x="2940050" y="2171700"/>
          <p14:tracePt t="8948" x="2940050" y="2165350"/>
          <p14:tracePt t="8956" x="2959100" y="2165350"/>
          <p14:tracePt t="8964" x="3003550" y="2159000"/>
          <p14:tracePt t="8979" x="3054350" y="2159000"/>
          <p14:tracePt t="8996" x="3244850" y="2159000"/>
          <p14:tracePt t="9013" x="3371850" y="2159000"/>
          <p14:tracePt t="9030" x="3479800" y="2159000"/>
          <p14:tracePt t="9046" x="3556000" y="2152650"/>
          <p14:tracePt t="9063" x="3638550" y="2133600"/>
          <p14:tracePt t="9079" x="3689350" y="2133600"/>
          <p14:tracePt t="9097" x="3746500" y="2127250"/>
          <p14:tracePt t="9113" x="3784600" y="2127250"/>
          <p14:tracePt t="9129" x="3829050" y="2127250"/>
          <p14:tracePt t="9146" x="3873500" y="2120900"/>
          <p14:tracePt t="9164" x="3975100" y="2108200"/>
          <p14:tracePt t="9179" x="4019550" y="2108200"/>
          <p14:tracePt t="9196" x="4171950" y="2108200"/>
          <p14:tracePt t="9213" x="4260850" y="2108200"/>
          <p14:tracePt t="9231" x="4337050" y="2108200"/>
          <p14:tracePt t="9246" x="4400550" y="2108200"/>
          <p14:tracePt t="9263" x="4451350" y="2108200"/>
          <p14:tracePt t="9279" x="4521200" y="2095500"/>
          <p14:tracePt t="9297" x="4616450" y="2089150"/>
          <p14:tracePt t="9313" x="4737100" y="2089150"/>
          <p14:tracePt t="9329" x="4857750" y="2089150"/>
          <p14:tracePt t="9346" x="4972050" y="2089150"/>
          <p14:tracePt t="9364" x="5099050" y="2089150"/>
          <p14:tracePt t="9380" x="5168900" y="2089150"/>
          <p14:tracePt t="9396" x="5257800" y="2089150"/>
          <p14:tracePt t="9413" x="5353050" y="2089150"/>
          <p14:tracePt t="9430" x="5467350" y="2082800"/>
          <p14:tracePt t="9446" x="5581650" y="2082800"/>
          <p14:tracePt t="9463" x="5689600" y="2082800"/>
          <p14:tracePt t="9479" x="5772150" y="2082800"/>
          <p14:tracePt t="9497" x="5816600" y="2082800"/>
          <p14:tracePt t="9513" x="5892800" y="2070100"/>
          <p14:tracePt t="9530" x="5956300" y="2057400"/>
          <p14:tracePt t="9546" x="6026150" y="2051050"/>
          <p14:tracePt t="9564" x="6146800" y="2044700"/>
          <p14:tracePt t="9580" x="6203950" y="2044700"/>
          <p14:tracePt t="9596" x="6273800" y="2032000"/>
          <p14:tracePt t="9613" x="6343650" y="2032000"/>
          <p14:tracePt t="9631" x="6419850" y="2032000"/>
          <p14:tracePt t="9646" x="6489700" y="2032000"/>
          <p14:tracePt t="9663" x="6546850" y="2019300"/>
          <p14:tracePt t="9680" x="6604000" y="2000250"/>
          <p14:tracePt t="9698" x="6667500" y="1993900"/>
          <p14:tracePt t="9713" x="6737350" y="1993900"/>
          <p14:tracePt t="9730" x="6813550" y="1993900"/>
          <p14:tracePt t="9746" x="6870700" y="1993900"/>
          <p14:tracePt t="9764" x="6889750" y="1993900"/>
          <p14:tracePt t="9861" x="6902450" y="1987550"/>
          <p14:tracePt t="9884" x="6908800" y="1987550"/>
          <p14:tracePt t="9892" x="6915150" y="1987550"/>
          <p14:tracePt t="10269" x="6908800" y="1987550"/>
          <p14:tracePt t="10276" x="6889750" y="1987550"/>
          <p14:tracePt t="10284" x="6858000" y="1987550"/>
          <p14:tracePt t="10297" x="6813550" y="1987550"/>
          <p14:tracePt t="10314" x="6692900" y="1987550"/>
          <p14:tracePt t="10330" x="6553200" y="2000250"/>
          <p14:tracePt t="10348" x="6318250" y="2032000"/>
          <p14:tracePt t="10364" x="6146800" y="2057400"/>
          <p14:tracePt t="10380" x="5937250" y="2082800"/>
          <p14:tracePt t="10397" x="5702300" y="2120900"/>
          <p14:tracePt t="10415" x="5467350" y="2152650"/>
          <p14:tracePt t="10430" x="5232400" y="2190750"/>
          <p14:tracePt t="10447" x="5086350" y="2209800"/>
          <p14:tracePt t="10464" x="4997450" y="2222500"/>
          <p14:tracePt t="10482" x="4921250" y="2241550"/>
          <p14:tracePt t="10497" x="4864100" y="2254250"/>
          <p14:tracePt t="10514" x="4768850" y="2273300"/>
          <p14:tracePt t="10531" x="4667250" y="2279650"/>
          <p14:tracePt t="10548" x="4470400" y="2330450"/>
          <p14:tracePt t="10564" x="4349750" y="2368550"/>
          <p14:tracePt t="10581" x="4273550" y="2387600"/>
          <p14:tracePt t="10597" x="4229100" y="2400300"/>
          <p14:tracePt t="10615" x="4191000" y="2406650"/>
          <p14:tracePt t="10631" x="4146550" y="2413000"/>
          <p14:tracePt t="10647" x="4070350" y="2425700"/>
          <p14:tracePt t="10664" x="3981450" y="2438400"/>
          <p14:tracePt t="10682" x="3898900" y="2451100"/>
          <p14:tracePt t="10698" x="3829050" y="2470150"/>
          <p14:tracePt t="10714" x="3765550" y="2476500"/>
          <p14:tracePt t="10731" x="3702050" y="2489200"/>
          <p14:tracePt t="10748" x="3606800" y="2501900"/>
          <p14:tracePt t="10764" x="3511550" y="2514600"/>
          <p14:tracePt t="10781" x="3429000" y="2527300"/>
          <p14:tracePt t="10797" x="3352800" y="2546350"/>
          <p14:tracePt t="10815" x="3302000" y="2559050"/>
          <p14:tracePt t="10831" x="3263900" y="2565400"/>
          <p14:tracePt t="10847" x="3213100" y="2571750"/>
          <p14:tracePt t="10864" x="3143250" y="2571750"/>
          <p14:tracePt t="10882" x="3060700" y="2571750"/>
          <p14:tracePt t="10898" x="2965450" y="2590800"/>
          <p14:tracePt t="10914" x="2895600" y="2597150"/>
          <p14:tracePt t="10931" x="2851150" y="2597150"/>
          <p14:tracePt t="10949" x="2813050" y="2597150"/>
          <p14:tracePt t="10964" x="2781300" y="2597150"/>
          <p14:tracePt t="10981" x="2736850" y="2597150"/>
          <p14:tracePt t="10998" x="2686050" y="2597150"/>
          <p14:tracePt t="11015" x="2647950" y="2597150"/>
          <p14:tracePt t="11031" x="2641600" y="2597150"/>
          <p14:tracePt t="11048" x="2635250" y="2597150"/>
          <p14:tracePt t="11197" x="2641600" y="2597150"/>
          <p14:tracePt t="11205" x="2673350" y="2597150"/>
          <p14:tracePt t="11215" x="2705100" y="2597150"/>
          <p14:tracePt t="11231" x="2755900" y="2597150"/>
          <p14:tracePt t="11248" x="2825750" y="2597150"/>
          <p14:tracePt t="11266" x="2901950" y="2597150"/>
          <p14:tracePt t="11281" x="2978150" y="2597150"/>
          <p14:tracePt t="11298" x="3067050" y="2597150"/>
          <p14:tracePt t="11315" x="3168650" y="2597150"/>
          <p14:tracePt t="11332" x="3282950" y="2597150"/>
          <p14:tracePt t="11348" x="3346450" y="2597150"/>
          <p14:tracePt t="11365" x="3384550" y="2597150"/>
          <p14:tracePt t="11381" x="3429000" y="2597150"/>
          <p14:tracePt t="11399" x="3473450" y="2597150"/>
          <p14:tracePt t="11415" x="3530600" y="2597150"/>
          <p14:tracePt t="11431" x="3600450" y="2597150"/>
          <p14:tracePt t="11448" x="3644900" y="2597150"/>
          <p14:tracePt t="11466" x="3670300" y="2597150"/>
          <p14:tracePt t="11481" x="3702050" y="2597150"/>
          <p14:tracePt t="11498" x="3733800" y="2597150"/>
          <p14:tracePt t="11515" x="3784600" y="2597150"/>
          <p14:tracePt t="11516" x="3816350" y="2597150"/>
          <p14:tracePt t="11532" x="3886200" y="2597150"/>
          <p14:tracePt t="11548" x="3937000" y="2590800"/>
          <p14:tracePt t="11565" x="3968750" y="2590800"/>
          <p14:tracePt t="11581" x="3981450" y="2590800"/>
          <p14:tracePt t="11599" x="3994150" y="2590800"/>
          <p14:tracePt t="11615" x="4019550" y="2590800"/>
          <p14:tracePt t="11632" x="4025900" y="2590800"/>
          <p14:tracePt t="11648" x="4038600" y="2590800"/>
          <p14:tracePt t="12060" x="4044950" y="2590800"/>
          <p14:tracePt t="12069" x="4076700" y="2584450"/>
          <p14:tracePt t="12077" x="4108450" y="2584450"/>
          <p14:tracePt t="12085" x="4140200" y="2584450"/>
          <p14:tracePt t="12099" x="4191000" y="2584450"/>
          <p14:tracePt t="12115" x="4267200" y="2584450"/>
          <p14:tracePt t="12133" x="4337050" y="2584450"/>
          <p14:tracePt t="12149" x="4362450" y="2578100"/>
          <p14:tracePt t="12165" x="4368800" y="2578100"/>
          <p14:tracePt t="12188" x="4375150" y="2578100"/>
          <p14:tracePt t="12200" x="4381500" y="2578100"/>
          <p14:tracePt t="12215" x="4400550" y="2578100"/>
          <p14:tracePt t="12232" x="4425950" y="2578100"/>
          <p14:tracePt t="12249" x="4445000" y="2578100"/>
          <p14:tracePt t="12267" x="4476750" y="2578100"/>
          <p14:tracePt t="12282" x="4495800" y="2578100"/>
          <p14:tracePt t="12299" x="4508500" y="2571750"/>
          <p14:tracePt t="12300" x="4521200" y="2571750"/>
          <p14:tracePt t="12316" x="4533900" y="2571750"/>
          <p14:tracePt t="12333" x="4597400" y="2571750"/>
          <p14:tracePt t="12349" x="4641850" y="2571750"/>
          <p14:tracePt t="12365" x="4686300" y="2571750"/>
          <p14:tracePt t="12382" x="4711700" y="2571750"/>
          <p14:tracePt t="12557" x="4724400" y="2571750"/>
          <p14:tracePt t="12564" x="4730750" y="2571750"/>
          <p14:tracePt t="12572" x="4749800" y="2571750"/>
          <p14:tracePt t="12582" x="4762500" y="2571750"/>
          <p14:tracePt t="12599" x="4800600" y="2565400"/>
          <p14:tracePt t="12616" x="4832350" y="2559050"/>
          <p14:tracePt t="12633" x="4870450" y="2559050"/>
          <p14:tracePt t="12649" x="4908550" y="2559050"/>
          <p14:tracePt t="12666" x="4933950" y="2559050"/>
          <p14:tracePt t="12683" x="4940300" y="2559050"/>
          <p14:tracePt t="12725" x="4946650" y="2559050"/>
          <p14:tracePt t="12740" x="4965700" y="2559050"/>
          <p14:tracePt t="12749" x="4978400" y="2559050"/>
          <p14:tracePt t="12756" x="4997450" y="2559050"/>
          <p14:tracePt t="12767" x="5016500" y="2559050"/>
          <p14:tracePt t="12783" x="5041900" y="2559050"/>
          <p14:tracePt t="12799" x="5060950" y="2559050"/>
          <p14:tracePt t="12816" x="5073650" y="2559050"/>
          <p14:tracePt t="12834" x="5086350" y="2552700"/>
          <p14:tracePt t="12849" x="5105400" y="2552700"/>
          <p14:tracePt t="12866" x="5130800" y="2552700"/>
          <p14:tracePt t="12883" x="5162550" y="2546350"/>
          <p14:tracePt t="12901" x="5200650" y="2540000"/>
          <p14:tracePt t="12916" x="5219700" y="2540000"/>
          <p14:tracePt t="12933" x="5238750" y="2540000"/>
          <p14:tracePt t="12949" x="5251450" y="2540000"/>
          <p14:tracePt t="12967" x="5264150" y="2540000"/>
          <p14:tracePt t="12983" x="5289550" y="2540000"/>
          <p14:tracePt t="13000" x="5340350" y="2540000"/>
          <p14:tracePt t="13016" x="5397500" y="2540000"/>
          <p14:tracePt t="13034" x="5448300" y="2540000"/>
          <p14:tracePt t="13050" x="5480050" y="2533650"/>
          <p14:tracePt t="13066" x="5518150" y="2533650"/>
          <p14:tracePt t="13083" x="5549900" y="2527300"/>
          <p14:tracePt t="13101" x="5594350" y="2527300"/>
          <p14:tracePt t="13117" x="5632450" y="2527300"/>
          <p14:tracePt t="13133" x="5664200" y="2527300"/>
          <p14:tracePt t="13150" x="5702300" y="2527300"/>
          <p14:tracePt t="13167" x="5721350" y="2527300"/>
          <p14:tracePt t="13183" x="5734050" y="2527300"/>
          <p14:tracePt t="13204" x="5746750" y="2527300"/>
          <p14:tracePt t="13216" x="5753100" y="2527300"/>
          <p14:tracePt t="13234" x="5765800" y="2527300"/>
          <p14:tracePt t="13250" x="5791200" y="2527300"/>
          <p14:tracePt t="13266" x="5816600" y="2520950"/>
          <p14:tracePt t="13283" x="5829300" y="2520950"/>
          <p14:tracePt t="13301" x="5835650" y="2520950"/>
          <p14:tracePt t="13324" x="5842000" y="2520950"/>
          <p14:tracePt t="13340" x="5848350" y="2520950"/>
          <p14:tracePt t="13350" x="5854700" y="2520950"/>
          <p14:tracePt t="13368" x="5873750" y="2520950"/>
          <p14:tracePt t="13383" x="5892800" y="2520950"/>
          <p14:tracePt t="13400" x="5924550" y="2514600"/>
          <p14:tracePt t="13417" x="5962650" y="2508250"/>
          <p14:tracePt t="13434" x="5994400" y="2508250"/>
          <p14:tracePt t="13450" x="6026150" y="2508250"/>
          <p14:tracePt t="13467" x="6070600" y="2508250"/>
          <p14:tracePt t="13483" x="6127750" y="2508250"/>
          <p14:tracePt t="13501" x="6184900" y="2508250"/>
          <p14:tracePt t="13517" x="6216650" y="2508250"/>
          <p14:tracePt t="13534" x="6235700" y="2508250"/>
          <p14:tracePt t="13550" x="6254750" y="2508250"/>
          <p14:tracePt t="13568" x="6280150" y="2508250"/>
          <p14:tracePt t="13583" x="6350000" y="2508250"/>
          <p14:tracePt t="13600" x="6413500" y="2508250"/>
          <p14:tracePt t="13617" x="6477000" y="2508250"/>
          <p14:tracePt t="13635" x="6534150" y="2508250"/>
          <p14:tracePt t="13650" x="6565900" y="2508250"/>
          <p14:tracePt t="13667" x="6597650" y="2508250"/>
          <p14:tracePt t="13683" x="6629400" y="2508250"/>
          <p14:tracePt t="13684" x="6654800" y="2508250"/>
          <p14:tracePt t="13701" x="6711950" y="2508250"/>
          <p14:tracePt t="13717" x="6775450" y="2508250"/>
          <p14:tracePt t="13734" x="6826250" y="2508250"/>
          <p14:tracePt t="13750" x="6851650" y="2508250"/>
          <p14:tracePt t="13768" x="6877050" y="2508250"/>
          <p14:tracePt t="13784" x="6896100" y="2508250"/>
          <p14:tracePt t="13800" x="6927850" y="2508250"/>
          <p14:tracePt t="13817" x="6972300" y="2508250"/>
          <p14:tracePt t="13835" x="7029450" y="2508250"/>
          <p14:tracePt t="13850" x="7054850" y="2508250"/>
          <p14:tracePt t="13867" x="7073900" y="2508250"/>
          <p14:tracePt t="13884" x="7092950" y="2508250"/>
          <p14:tracePt t="13885" x="7112000" y="2508250"/>
          <p14:tracePt t="13901" x="7162800" y="2508250"/>
          <p14:tracePt t="13917" x="7245350" y="2508250"/>
          <p14:tracePt t="13934" x="7334250" y="2508250"/>
          <p14:tracePt t="13950" x="7404100" y="2508250"/>
          <p14:tracePt t="13968" x="7435850" y="2508250"/>
          <p14:tracePt t="13984" x="7454900" y="2508250"/>
          <p14:tracePt t="14000" x="7473950" y="2508250"/>
          <p14:tracePt t="14017" x="7505700" y="2508250"/>
          <p14:tracePt t="14034" x="7556500" y="2508250"/>
          <p14:tracePt t="14051" x="7620000" y="2508250"/>
          <p14:tracePt t="14067" x="7664450" y="2508250"/>
          <p14:tracePt t="14084" x="7689850" y="2508250"/>
          <p14:tracePt t="14102" x="7702550" y="2508250"/>
          <p14:tracePt t="14117" x="7715250" y="2508250"/>
          <p14:tracePt t="14134" x="7740650" y="2508250"/>
          <p14:tracePt t="14151" x="7810500" y="2508250"/>
          <p14:tracePt t="14168" x="7893050" y="2508250"/>
          <p14:tracePt t="14184" x="7975600" y="2508250"/>
          <p14:tracePt t="14201" x="8039100" y="2508250"/>
          <p14:tracePt t="14217" x="8070850" y="2508250"/>
          <p14:tracePt t="14235" x="8083550" y="2508250"/>
          <p14:tracePt t="14251" x="8115300" y="2508250"/>
          <p14:tracePt t="14267" x="8159750" y="2508250"/>
          <p14:tracePt t="14284" x="8318500" y="2508250"/>
          <p14:tracePt t="14301" x="8420100" y="2514600"/>
          <p14:tracePt t="14317" x="8464550" y="2514600"/>
          <p14:tracePt t="14334" x="8477250" y="2514600"/>
          <p14:tracePt t="15429" x="8458200" y="2520950"/>
          <p14:tracePt t="15438" x="8407400" y="2527300"/>
          <p14:tracePt t="15445" x="8337550" y="2533650"/>
          <p14:tracePt t="15453" x="8229600" y="2546350"/>
          <p14:tracePt t="15469" x="7981950" y="2552700"/>
          <p14:tracePt t="15485" x="7569200" y="2565400"/>
          <p14:tracePt t="15503" x="7118350" y="2641600"/>
          <p14:tracePt t="15519" x="6648450" y="2711450"/>
          <p14:tracePt t="15535" x="6273800" y="2743200"/>
          <p14:tracePt t="15552" x="5911850" y="2781300"/>
          <p14:tracePt t="15570" x="5594350" y="2800350"/>
          <p14:tracePt t="15586" x="5346700" y="2806700"/>
          <p14:tracePt t="15602" x="5194300" y="2832100"/>
          <p14:tracePt t="15619" x="5073650" y="2851150"/>
          <p14:tracePt t="15637" x="4908550" y="2876550"/>
          <p14:tracePt t="15652" x="4851400" y="2882900"/>
          <p14:tracePt t="15669" x="4711700" y="2908300"/>
          <p14:tracePt t="15685" x="4610100" y="2927350"/>
          <p14:tracePt t="15703" x="4533900" y="2940050"/>
          <p14:tracePt t="15719" x="4445000" y="2959100"/>
          <p14:tracePt t="15735" x="4375150" y="2959100"/>
          <p14:tracePt t="15752" x="4324350" y="2971800"/>
          <p14:tracePt t="15770" x="4254500" y="2984500"/>
          <p14:tracePt t="15786" x="4178300" y="2990850"/>
          <p14:tracePt t="15802" x="4083050" y="3009900"/>
          <p14:tracePt t="15819" x="3968750" y="3022600"/>
          <p14:tracePt t="15837" x="3771900" y="3054350"/>
          <p14:tracePt t="15852" x="3708400" y="3079750"/>
          <p14:tracePt t="15853" x="3657600" y="3079750"/>
          <p14:tracePt t="15869" x="3556000" y="3098800"/>
          <p14:tracePt t="15885" x="3486150" y="3105150"/>
          <p14:tracePt t="15904" x="3429000" y="3111500"/>
          <p14:tracePt t="15919" x="3359150" y="3124200"/>
          <p14:tracePt t="15936" x="3263900" y="3136900"/>
          <p14:tracePt t="15952" x="3149600" y="3149600"/>
          <p14:tracePt t="15970" x="3060700" y="3162300"/>
          <p14:tracePt t="15986" x="3003550" y="3175000"/>
          <p14:tracePt t="16002" x="2965450" y="3175000"/>
          <p14:tracePt t="16019" x="2933700" y="3181350"/>
          <p14:tracePt t="16037" x="2895600" y="3181350"/>
          <p14:tracePt t="16052" x="2882900" y="3181350"/>
          <p14:tracePt t="16069" x="2870200" y="3181350"/>
          <p14:tracePt t="16086" x="2863850" y="3181350"/>
          <p14:tracePt t="16349" x="2870200" y="3181350"/>
          <p14:tracePt t="16357" x="2882900" y="3181350"/>
          <p14:tracePt t="16365" x="2889250" y="3181350"/>
          <p14:tracePt t="16373" x="2895600" y="3181350"/>
          <p14:tracePt t="16386" x="2901950" y="3181350"/>
          <p14:tracePt t="16403" x="2940050" y="3181350"/>
          <p14:tracePt t="16421" x="3035300" y="3181350"/>
          <p14:tracePt t="16436" x="3067050" y="3181350"/>
          <p14:tracePt t="16453" x="3181350" y="3181350"/>
          <p14:tracePt t="16469" x="3232150" y="3181350"/>
          <p14:tracePt t="16487" x="3270250" y="3181350"/>
          <p14:tracePt t="16503" x="3295650" y="3181350"/>
          <p14:tracePt t="16520" x="3327400" y="3181350"/>
          <p14:tracePt t="16536" x="3378200" y="3187700"/>
          <p14:tracePt t="16554" x="3454400" y="3187700"/>
          <p14:tracePt t="16570" x="3536950" y="3187700"/>
          <p14:tracePt t="16586" x="3632200" y="3187700"/>
          <p14:tracePt t="16603" x="3702050" y="3187700"/>
          <p14:tracePt t="16621" x="3810000" y="3187700"/>
          <p14:tracePt t="16636" x="3860800" y="3187700"/>
          <p14:tracePt t="16653" x="4006850" y="3187700"/>
          <p14:tracePt t="16669" x="4108450" y="3187700"/>
          <p14:tracePt t="16688" x="4210050" y="3187700"/>
          <p14:tracePt t="16703" x="4286250" y="3187700"/>
          <p14:tracePt t="16720" x="4343400" y="3187700"/>
          <p14:tracePt t="16737" x="4394200" y="3187700"/>
          <p14:tracePt t="16755" x="4451350" y="3187700"/>
          <p14:tracePt t="16770" x="4483100" y="3187700"/>
          <p14:tracePt t="16786" x="4502150" y="3187700"/>
          <p14:tracePt t="16803" x="4508500" y="3181350"/>
          <p14:tracePt t="16821" x="4514850" y="3181350"/>
          <p14:tracePt t="16837" x="4527550" y="3181350"/>
          <p14:tracePt t="16853" x="4546600" y="3181350"/>
          <p14:tracePt t="16870" x="4565650" y="3181350"/>
          <p14:tracePt t="16888" x="4591050" y="3181350"/>
          <p14:tracePt t="16903" x="4610100" y="3175000"/>
          <p14:tracePt t="16920" x="4622800" y="3175000"/>
          <p14:tracePt t="16936" x="4641850" y="3168650"/>
          <p14:tracePt t="16954" x="4667250" y="3162300"/>
          <p14:tracePt t="16970" x="4699000" y="3162300"/>
          <p14:tracePt t="16987" x="4730750" y="3162300"/>
          <p14:tracePt t="17003" x="4749800" y="3155950"/>
          <p14:tracePt t="17021" x="4768850" y="3149600"/>
          <p14:tracePt t="17149" x="4775200" y="3149600"/>
          <p14:tracePt t="17165" x="4787900" y="3149600"/>
          <p14:tracePt t="17173" x="4800600" y="3149600"/>
          <p14:tracePt t="17181" x="4826000" y="3149600"/>
          <p14:tracePt t="17189" x="4845050" y="3149600"/>
          <p14:tracePt t="17203" x="4876800" y="3149600"/>
          <p14:tracePt t="17221" x="4953000" y="3149600"/>
          <p14:tracePt t="17237" x="4991100" y="3149600"/>
          <p14:tracePt t="17254" x="4997450" y="3149600"/>
          <p14:tracePt t="17406" x="5003800" y="3149600"/>
          <p14:tracePt t="17413" x="5029200" y="3149600"/>
          <p14:tracePt t="17421" x="5048250" y="3149600"/>
          <p14:tracePt t="17437" x="5099050" y="3149600"/>
          <p14:tracePt t="17454" x="5143500" y="3149600"/>
          <p14:tracePt t="17471" x="5156200" y="3149600"/>
          <p14:tracePt t="17488" x="5162550" y="3149600"/>
          <p14:tracePt t="17766" x="5162550" y="3143250"/>
          <p14:tracePt t="17790" x="5168900" y="3143250"/>
          <p14:tracePt t="17797" x="5175250" y="3143250"/>
          <p14:tracePt t="17805" x="5181600" y="3143250"/>
          <p14:tracePt t="17821" x="5213350" y="3143250"/>
          <p14:tracePt t="17838" x="5245100" y="3136900"/>
          <p14:tracePt t="17854" x="5257800" y="3136900"/>
          <p14:tracePt t="17871" x="5264150" y="3136900"/>
          <p14:tracePt t="18294" x="5283200" y="3136900"/>
          <p14:tracePt t="18301" x="5327650" y="3136900"/>
          <p14:tracePt t="18309" x="5372100" y="3136900"/>
          <p14:tracePt t="18321" x="5422900" y="3136900"/>
          <p14:tracePt t="18338" x="5537200" y="3136900"/>
          <p14:tracePt t="18355" x="5626100" y="3136900"/>
          <p14:tracePt t="18372" x="5651500" y="3136900"/>
          <p14:tracePt t="18590" x="5657850" y="3136900"/>
          <p14:tracePt t="18597" x="5670550" y="3136900"/>
          <p14:tracePt t="18605" x="5676900" y="3136900"/>
          <p14:tracePt t="18621" x="5689600" y="3124200"/>
          <p14:tracePt t="18638" x="5695950" y="3124200"/>
          <p14:tracePt t="18661" x="5702300" y="3124200"/>
          <p14:tracePt t="18673" x="5708650" y="3124200"/>
          <p14:tracePt t="18688" x="5721350" y="3124200"/>
          <p14:tracePt t="18705" x="5734050" y="3124200"/>
          <p14:tracePt t="18722" x="5740400" y="3117850"/>
          <p14:tracePt t="18805" x="5753100" y="3117850"/>
          <p14:tracePt t="18933" x="5759450" y="3117850"/>
          <p14:tracePt t="19109" x="5784850" y="3117850"/>
          <p14:tracePt t="19118" x="5803900" y="3111500"/>
          <p14:tracePt t="19125" x="5842000" y="3111500"/>
          <p14:tracePt t="19139" x="5899150" y="3111500"/>
          <p14:tracePt t="19155" x="6038850" y="3111500"/>
          <p14:tracePt t="19172" x="6127750" y="3111500"/>
          <p14:tracePt t="19190" x="6172200" y="3105150"/>
          <p14:tracePt t="19477" x="6191250" y="3105150"/>
          <p14:tracePt t="19485" x="6235700" y="3105150"/>
          <p14:tracePt t="19493" x="6286500" y="3105150"/>
          <p14:tracePt t="19506" x="6337300" y="3105150"/>
          <p14:tracePt t="19522" x="6470650" y="3105150"/>
          <p14:tracePt t="19539" x="6597650" y="3111500"/>
          <p14:tracePt t="19557" x="6692900" y="3111500"/>
          <p14:tracePt t="19573" x="6699250" y="3111500"/>
          <p14:tracePt t="19589" x="6705600" y="3111500"/>
          <p14:tracePt t="19606" x="6718300" y="3111500"/>
          <p14:tracePt t="19624" x="6731000" y="3111500"/>
          <p14:tracePt t="19639" x="6750050" y="3111500"/>
          <p14:tracePt t="19656" x="6762750" y="3111500"/>
          <p14:tracePt t="19672" x="6775450" y="3111500"/>
          <p14:tracePt t="19690" x="6781800" y="3111500"/>
          <p14:tracePt t="19706" x="6794500" y="3111500"/>
          <p14:tracePt t="19723" x="6845300" y="3111500"/>
          <p14:tracePt t="19740" x="6946900" y="3111500"/>
          <p14:tracePt t="19757" x="7181850" y="3111500"/>
          <p14:tracePt t="19773" x="7258050" y="3111500"/>
          <p14:tracePt t="19789" x="7372350" y="3111500"/>
          <p14:tracePt t="20254" x="7366000" y="3111500"/>
          <p14:tracePt t="20261" x="7334250" y="3111500"/>
          <p14:tracePt t="20269" x="7289800" y="3111500"/>
          <p14:tracePt t="20277" x="7239000" y="3111500"/>
          <p14:tracePt t="20290" x="7188200" y="3111500"/>
          <p14:tracePt t="20306" x="7067550" y="3111500"/>
          <p14:tracePt t="20324" x="6921500" y="3124200"/>
          <p14:tracePt t="20340" x="6680200" y="3162300"/>
          <p14:tracePt t="20342" x="6540500" y="3187700"/>
          <p14:tracePt t="20356" x="6381750" y="3200400"/>
          <p14:tracePt t="20373" x="5981700" y="3244850"/>
          <p14:tracePt t="20391" x="5734050" y="3295650"/>
          <p14:tracePt t="20407" x="5499100" y="3340100"/>
          <p14:tracePt t="20423" x="5276850" y="3397250"/>
          <p14:tracePt t="20440" x="5092700" y="3448050"/>
          <p14:tracePt t="20458" x="4933950" y="3486150"/>
          <p14:tracePt t="20473" x="4813300" y="3524250"/>
          <p14:tracePt t="20490" x="4705350" y="3549650"/>
          <p14:tracePt t="20507" x="4572000" y="3594100"/>
          <p14:tracePt t="20525" x="4470400" y="3625850"/>
          <p14:tracePt t="20540" x="4381500" y="3644900"/>
          <p14:tracePt t="20557" x="4286250" y="3683000"/>
          <p14:tracePt t="20557" x="4235450" y="3689350"/>
          <p14:tracePt t="20573" x="4140200" y="3733800"/>
          <p14:tracePt t="20592" x="4070350" y="3759200"/>
          <p14:tracePt t="20607" x="4000500" y="3771900"/>
          <p14:tracePt t="20623" x="3937000" y="3784600"/>
          <p14:tracePt t="20640" x="3873500" y="3790950"/>
          <p14:tracePt t="20658" x="3803650" y="3810000"/>
          <p14:tracePt t="20674" x="3752850" y="3810000"/>
          <p14:tracePt t="20690" x="3702050" y="3816350"/>
          <p14:tracePt t="20707" x="3644900" y="3816350"/>
          <p14:tracePt t="20725" x="3575050" y="3816350"/>
          <p14:tracePt t="20740" x="3511550" y="3816350"/>
          <p14:tracePt t="20757" x="3435350" y="3816350"/>
          <p14:tracePt t="20774" x="3384550" y="3803650"/>
          <p14:tracePt t="20791" x="3327400" y="3784600"/>
          <p14:tracePt t="20807" x="3308350" y="3778250"/>
          <p14:tracePt t="20824" x="3302000" y="3778250"/>
          <p14:tracePt t="20853" x="3295650" y="3778250"/>
          <p14:tracePt t="20861" x="3289300" y="3765550"/>
          <p14:tracePt t="20874" x="3282950" y="3765550"/>
          <p14:tracePt t="20890" x="3263900" y="3752850"/>
          <p14:tracePt t="20907" x="3257550" y="3746500"/>
          <p14:tracePt t="20941" x="3251200" y="3746500"/>
          <p14:tracePt t="20966" x="3251200" y="3740150"/>
          <p14:tracePt t="20974" x="3244850" y="3740150"/>
          <p14:tracePt t="21182" x="3244850" y="3733800"/>
          <p14:tracePt t="21189" x="3251200" y="3733800"/>
          <p14:tracePt t="21197" x="3257550" y="3733800"/>
          <p14:tracePt t="21207" x="3270250" y="3733800"/>
          <p14:tracePt t="21224" x="3295650" y="3733800"/>
          <p14:tracePt t="21241" x="3308350" y="3733800"/>
          <p14:tracePt t="21258" x="3327400" y="3733800"/>
          <p14:tracePt t="21274" x="3340100" y="3733800"/>
          <p14:tracePt t="21291" x="3371850" y="3733800"/>
          <p14:tracePt t="21308" x="3429000" y="3733800"/>
          <p14:tracePt t="21325" x="3549650" y="3733800"/>
          <p14:tracePt t="21341" x="3600450" y="3733800"/>
          <p14:tracePt t="21357" x="3765550" y="3733800"/>
          <p14:tracePt t="21374" x="3848100" y="3733800"/>
          <p14:tracePt t="21392" x="3898900" y="3733800"/>
          <p14:tracePt t="21407" x="3911600" y="3733800"/>
          <p14:tracePt t="21424" x="3930650" y="3733800"/>
          <p14:tracePt t="21441" x="3956050" y="3733800"/>
          <p14:tracePt t="21458" x="3981450" y="3733800"/>
          <p14:tracePt t="21474" x="4006850" y="3733800"/>
          <p14:tracePt t="21491" x="4025900" y="3733800"/>
          <p14:tracePt t="21606" x="4032250" y="3733800"/>
          <p14:tracePt t="21613" x="4038600" y="3733800"/>
          <p14:tracePt t="21621" x="4070350" y="3733800"/>
          <p14:tracePt t="21629" x="4102100" y="3733800"/>
          <p14:tracePt t="21641" x="4159250" y="3733800"/>
          <p14:tracePt t="21658" x="4330700" y="3733800"/>
          <p14:tracePt t="21675" x="4514850" y="3733800"/>
          <p14:tracePt t="21691" x="4654550" y="3727450"/>
          <p14:tracePt t="21708" x="4705350" y="3714750"/>
          <p14:tracePt t="21724" x="4718050" y="3708400"/>
          <p14:tracePt t="22382" x="4724400" y="3708400"/>
          <p14:tracePt t="22389" x="4730750" y="3708400"/>
          <p14:tracePt t="22397" x="4743450" y="3708400"/>
          <p14:tracePt t="22408" x="4762500" y="3708400"/>
          <p14:tracePt t="22425" x="4787900" y="3702050"/>
          <p14:tracePt t="22442" x="4806950" y="3695700"/>
          <p14:tracePt t="22460" x="4826000" y="3695700"/>
          <p14:tracePt t="22475" x="4864100" y="3695700"/>
          <p14:tracePt t="22492" x="4895850" y="3695700"/>
          <p14:tracePt t="22508" x="4914900" y="3689350"/>
          <p14:tracePt t="22526" x="4940300" y="3689350"/>
          <p14:tracePt t="22542" x="4946650" y="3689350"/>
          <p14:tracePt t="22574" x="4953000" y="3689350"/>
          <p14:tracePt t="22582" x="4972050" y="3689350"/>
          <p14:tracePt t="22593" x="4997450" y="3689350"/>
          <p14:tracePt t="22609" x="5041900" y="3689350"/>
          <p14:tracePt t="22625" x="5086350" y="3689350"/>
          <p14:tracePt t="22642" x="5105400" y="3683000"/>
          <p14:tracePt t="23470" x="5124450" y="3683000"/>
          <p14:tracePt t="23477" x="5156200" y="3683000"/>
          <p14:tracePt t="23486" x="5194300" y="3683000"/>
          <p14:tracePt t="23494" x="5226050" y="3683000"/>
          <p14:tracePt t="23509" x="5295900" y="3683000"/>
          <p14:tracePt t="23526" x="5372100" y="3683000"/>
          <p14:tracePt t="23544" x="5416550" y="3676650"/>
          <p14:tracePt t="24950" x="5422900" y="3676650"/>
          <p14:tracePt t="24958" x="5435600" y="3676650"/>
          <p14:tracePt t="24966" x="5461000" y="3676650"/>
          <p14:tracePt t="24978" x="5499100" y="3676650"/>
          <p14:tracePt t="24994" x="5562600" y="3676650"/>
          <p14:tracePt t="25011" x="5619750" y="3663950"/>
          <p14:tracePt t="25029" x="5651500" y="3651250"/>
          <p14:tracePt t="25044" x="5664200" y="3651250"/>
          <p14:tracePt t="25061" x="5683250" y="3644900"/>
          <p14:tracePt t="25078" x="5715000" y="3644900"/>
          <p14:tracePt t="25095" x="5740400" y="3644900"/>
          <p14:tracePt t="25111" x="5759450" y="3644900"/>
          <p14:tracePt t="25128" x="5797550" y="3644900"/>
          <p14:tracePt t="25144" x="5835650" y="3644900"/>
          <p14:tracePt t="25162" x="5892800" y="3632200"/>
          <p14:tracePt t="25178" x="5943600" y="3619500"/>
          <p14:tracePt t="25194" x="5981700" y="3619500"/>
          <p14:tracePt t="25211" x="6026150" y="3606800"/>
          <p14:tracePt t="25229" x="6064250" y="3606800"/>
          <p14:tracePt t="25245" x="6127750" y="3606800"/>
          <p14:tracePt t="25261" x="6216650" y="3606800"/>
          <p14:tracePt t="25262" x="6267450" y="3606800"/>
          <p14:tracePt t="25278" x="6343650" y="3606800"/>
          <p14:tracePt t="25295" x="6388100" y="3600450"/>
          <p14:tracePt t="25311" x="6394450" y="3600450"/>
          <p14:tracePt t="25590" x="6400800" y="3600450"/>
          <p14:tracePt t="25598" x="6413500" y="3600450"/>
          <p14:tracePt t="25606" x="6445250" y="3600450"/>
          <p14:tracePt t="25614" x="6470650" y="3600450"/>
          <p14:tracePt t="25628" x="6502400" y="3600450"/>
          <p14:tracePt t="25645" x="6604000" y="3600450"/>
          <p14:tracePt t="25663" x="6781800" y="3600450"/>
          <p14:tracePt t="25678" x="6883400" y="3600450"/>
          <p14:tracePt t="25695" x="6908800" y="3600450"/>
          <p14:tracePt t="25711" x="6915150" y="3600450"/>
          <p14:tracePt t="25729" x="6921500" y="3600450"/>
          <p14:tracePt t="25745" x="6972300" y="3600450"/>
          <p14:tracePt t="25761" x="7048500" y="3600450"/>
          <p14:tracePt t="25778" x="7105650" y="3600450"/>
          <p14:tracePt t="25796" x="7124700" y="3600450"/>
          <p14:tracePt t="25871" x="7131050" y="3600450"/>
          <p14:tracePt t="26247" x="7137400" y="3600450"/>
          <p14:tracePt t="26254" x="7169150" y="3600450"/>
          <p14:tracePt t="26262" x="7194550" y="3600450"/>
          <p14:tracePt t="26279" x="7277100" y="3600450"/>
          <p14:tracePt t="26295" x="7378700" y="3600450"/>
          <p14:tracePt t="26312" x="7531100" y="3600450"/>
          <p14:tracePt t="26330" x="7670800" y="3600450"/>
          <p14:tracePt t="26345" x="7772400" y="3600450"/>
          <p14:tracePt t="26362" x="7880350" y="3600450"/>
          <p14:tracePt t="26379" x="7962900" y="3600450"/>
          <p14:tracePt t="26397" x="8032750" y="3600450"/>
          <p14:tracePt t="26412" x="8096250" y="3600450"/>
          <p14:tracePt t="26429" x="8134350" y="3600450"/>
          <p14:tracePt t="26446" x="8172450" y="3600450"/>
          <p14:tracePt t="26463" x="8191500" y="3600450"/>
          <p14:tracePt t="26479" x="8223250" y="3600450"/>
          <p14:tracePt t="26496" x="8274050" y="3600450"/>
          <p14:tracePt t="26512" x="8356600" y="3600450"/>
          <p14:tracePt t="26530" x="8451850" y="3600450"/>
          <p14:tracePt t="26545" x="8509000" y="3600450"/>
          <p14:tracePt t="26562" x="8540750" y="3587750"/>
          <p14:tracePt t="26579" x="8559800" y="3587750"/>
          <p14:tracePt t="26597" x="8585200" y="3587750"/>
          <p14:tracePt t="26612" x="8616950" y="3587750"/>
          <p14:tracePt t="26629" x="8680450" y="3587750"/>
          <p14:tracePt t="26646" x="8801100" y="3587750"/>
          <p14:tracePt t="26663" x="8839200" y="3587750"/>
          <p14:tracePt t="26710" x="8845550" y="3587750"/>
          <p14:tracePt t="27734" x="8813800" y="3587750"/>
          <p14:tracePt t="27742" x="8794750" y="3587750"/>
          <p14:tracePt t="27750" x="8769350" y="3587750"/>
          <p14:tracePt t="27763" x="8737600" y="3587750"/>
          <p14:tracePt t="27780" x="8686800" y="3587750"/>
          <p14:tracePt t="27797" x="8648700" y="3587750"/>
          <p14:tracePt t="27815" x="8553450" y="3587750"/>
          <p14:tracePt t="27830" x="8445500" y="3594100"/>
          <p14:tracePt t="27847" x="8312150" y="3619500"/>
          <p14:tracePt t="27863" x="8121650" y="3632200"/>
          <p14:tracePt t="27882" x="7848600" y="3632200"/>
          <p14:tracePt t="27898" x="7378700" y="3651250"/>
          <p14:tracePt t="27914" x="6819900" y="3651250"/>
          <p14:tracePt t="27930" x="6286500" y="3651250"/>
          <p14:tracePt t="27948" x="5848350" y="3708400"/>
          <p14:tracePt t="27964" x="5543550" y="3759200"/>
          <p14:tracePt t="27980" x="5276850" y="3790950"/>
          <p14:tracePt t="27997" x="5003800" y="3810000"/>
          <p14:tracePt t="28015" x="4591050" y="3810000"/>
          <p14:tracePt t="28030" x="4356100" y="3822700"/>
          <p14:tracePt t="28047" x="4203700" y="3841750"/>
          <p14:tracePt t="28064" x="4095750" y="3860800"/>
          <p14:tracePt t="28081" x="4038600" y="3860800"/>
          <p14:tracePt t="28097" x="3975100" y="3860800"/>
          <p14:tracePt t="28114" x="3937000" y="3860800"/>
          <p14:tracePt t="28131" x="3898900" y="3867150"/>
          <p14:tracePt t="28148" x="3867150" y="3867150"/>
          <p14:tracePt t="28164" x="3835400" y="3867150"/>
          <p14:tracePt t="28181" x="3822700" y="3867150"/>
          <p14:tracePt t="28197" x="3810000" y="3867150"/>
          <p14:tracePt t="28215" x="3803650" y="3867150"/>
          <p14:tracePt t="28231" x="3797300" y="3867150"/>
          <p14:tracePt t="28247" x="3784600" y="3867150"/>
          <p14:tracePt t="28264" x="3771900" y="3867150"/>
          <p14:tracePt t="28282" x="3765550" y="3867150"/>
          <p14:tracePt t="28297" x="3759200" y="3867150"/>
          <p14:tracePt t="28314" x="3752850" y="3867150"/>
          <p14:tracePt t="28455" x="3746500" y="3867150"/>
          <p14:tracePt t="28470" x="3740150" y="3867150"/>
          <p14:tracePt t="28519" x="3733800" y="3867150"/>
          <p14:tracePt t="28534" x="3721100" y="3867150"/>
          <p14:tracePt t="28543" x="3702050" y="3867150"/>
          <p14:tracePt t="28550" x="3683000" y="3867150"/>
          <p14:tracePt t="28564" x="3676650" y="3867150"/>
          <p14:tracePt t="28581" x="3644900" y="3860800"/>
          <p14:tracePt t="28597" x="3613150" y="3854450"/>
          <p14:tracePt t="28598" x="3600450" y="3854450"/>
          <p14:tracePt t="28616" x="3568700" y="3854450"/>
          <p14:tracePt t="28631" x="3556000" y="3854450"/>
          <p14:tracePt t="28647" x="3543300" y="3848100"/>
          <p14:tracePt t="28664" x="3530600" y="3848100"/>
          <p14:tracePt t="28682" x="3498850" y="3848100"/>
          <p14:tracePt t="28698" x="3454400" y="3841750"/>
          <p14:tracePt t="28715" x="3409950" y="3841750"/>
          <p14:tracePt t="28731" x="3378200" y="3841750"/>
          <p14:tracePt t="28748" x="3359150" y="3835400"/>
          <p14:tracePt t="28764" x="3346450" y="3835400"/>
          <p14:tracePt t="28782" x="3340100" y="3835400"/>
          <p14:tracePt t="28799" x="3333750" y="3835400"/>
          <p14:tracePt t="29350" x="3346450" y="3835400"/>
          <p14:tracePt t="29358" x="3359150" y="3835400"/>
          <p14:tracePt t="29366" x="3365500" y="3835400"/>
          <p14:tracePt t="29382" x="3384550" y="3835400"/>
          <p14:tracePt t="29398" x="3403600" y="3835400"/>
          <p14:tracePt t="29447" x="3409950" y="3835400"/>
          <p14:tracePt t="29454" x="3422650" y="3835400"/>
          <p14:tracePt t="29465" x="3435350" y="3835400"/>
          <p14:tracePt t="29482" x="3486150" y="3835400"/>
          <p14:tracePt t="29499" x="3543300" y="3835400"/>
          <p14:tracePt t="29516" x="3587750" y="3835400"/>
          <p14:tracePt t="29532" x="3613150" y="3835400"/>
          <p14:tracePt t="29548" x="3638550" y="3835400"/>
          <p14:tracePt t="29565" x="3663950" y="3835400"/>
          <p14:tracePt t="29583" x="3771900" y="3829050"/>
          <p14:tracePt t="29599" x="3873500" y="3829050"/>
          <p14:tracePt t="29615" x="3981450" y="3829050"/>
          <p14:tracePt t="29632" x="4089400" y="3829050"/>
          <p14:tracePt t="29649" x="4203700" y="3829050"/>
          <p14:tracePt t="29665" x="4318000" y="3829050"/>
          <p14:tracePt t="29682" x="4406900" y="3829050"/>
          <p14:tracePt t="29699" x="4451350" y="3829050"/>
          <p14:tracePt t="29716" x="4483100" y="3816350"/>
          <p14:tracePt t="29732" x="4514850" y="3810000"/>
          <p14:tracePt t="29749" x="4546600" y="3810000"/>
          <p14:tracePt t="29765" x="4565650" y="3810000"/>
          <p14:tracePt t="29783" x="4597400" y="3810000"/>
          <p14:tracePt t="29799" x="4610100" y="3810000"/>
          <p14:tracePt t="29815" x="4622800" y="3810000"/>
          <p14:tracePt t="29832" x="4629150" y="3810000"/>
          <p14:tracePt t="29918" x="4635500" y="3810000"/>
          <p14:tracePt t="29935" x="4641850" y="3810000"/>
          <p14:tracePt t="29942" x="4648200" y="3810000"/>
          <p14:tracePt t="30071" x="4654550" y="3810000"/>
          <p14:tracePt t="30078" x="4654550" y="3822700"/>
          <p14:tracePt t="30087" x="4654550" y="3829050"/>
          <p14:tracePt t="30099" x="4654550" y="3848100"/>
          <p14:tracePt t="30116" x="4660900" y="3867150"/>
          <p14:tracePt t="30132" x="4667250" y="3905250"/>
          <p14:tracePt t="30150" x="4686300" y="3956050"/>
          <p14:tracePt t="30166" x="4686300" y="3975100"/>
          <p14:tracePt t="30182" x="4692650" y="3987800"/>
          <p14:tracePt t="30303" x="4692650" y="3994150"/>
          <p14:tracePt t="30310" x="4660900" y="4000500"/>
          <p14:tracePt t="30319" x="4603750" y="4000500"/>
          <p14:tracePt t="30332" x="4527550" y="4013200"/>
          <p14:tracePt t="30349" x="4311650" y="4019550"/>
          <p14:tracePt t="30351" x="4152900" y="4019550"/>
          <p14:tracePt t="30366" x="3968750" y="4019550"/>
          <p14:tracePt t="30384" x="3505200" y="4019550"/>
          <p14:tracePt t="30399" x="3340100" y="4032250"/>
          <p14:tracePt t="30416" x="3257550" y="4044950"/>
          <p14:tracePt t="30433" x="3225800" y="4051300"/>
          <p14:tracePt t="30983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48744" y="72729"/>
            <a:ext cx="214994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3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조건부 수행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67606" y="650067"/>
            <a:ext cx="684803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if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08035" y="650067"/>
            <a:ext cx="925253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elif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90977" y="650067"/>
            <a:ext cx="1096775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else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5202" y="3285093"/>
            <a:ext cx="4209011" cy="13234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(a&gt;0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ko-KR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print("positive")</a:t>
            </a:r>
          </a:p>
          <a:p>
            <a:r>
              <a:rPr lang="en-US" altLang="ko-KR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(“0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or negative")</a:t>
            </a:r>
          </a:p>
        </p:txBody>
      </p:sp>
      <p:sp>
        <p:nvSpPr>
          <p:cNvPr id="10" name="다이아몬드 9"/>
          <p:cNvSpPr/>
          <p:nvPr/>
        </p:nvSpPr>
        <p:spPr>
          <a:xfrm>
            <a:off x="5277645" y="3542302"/>
            <a:ext cx="2044700" cy="774700"/>
          </a:xfrm>
          <a:prstGeom prst="diamond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 smtClean="0"/>
              <a:t>a&gt;0?</a:t>
            </a:r>
            <a:endParaRPr lang="ko-KR" altLang="en-US" sz="1600"/>
          </a:p>
        </p:txBody>
      </p:sp>
      <p:cxnSp>
        <p:nvCxnSpPr>
          <p:cNvPr id="18" name="직선 화살표 연결선 17"/>
          <p:cNvCxnSpPr>
            <a:stCxn id="40" idx="2"/>
          </p:cNvCxnSpPr>
          <p:nvPr/>
        </p:nvCxnSpPr>
        <p:spPr>
          <a:xfrm>
            <a:off x="6299995" y="2519958"/>
            <a:ext cx="5212" cy="168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27" idx="4"/>
            <a:endCxn id="10" idx="0"/>
          </p:cNvCxnSpPr>
          <p:nvPr/>
        </p:nvCxnSpPr>
        <p:spPr>
          <a:xfrm flipH="1">
            <a:off x="6299995" y="3221729"/>
            <a:ext cx="4407" cy="320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0" idx="3"/>
          </p:cNvCxnSpPr>
          <p:nvPr/>
        </p:nvCxnSpPr>
        <p:spPr>
          <a:xfrm>
            <a:off x="7322345" y="3929652"/>
            <a:ext cx="8297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0" idx="2"/>
          </p:cNvCxnSpPr>
          <p:nvPr/>
        </p:nvCxnSpPr>
        <p:spPr>
          <a:xfrm>
            <a:off x="6299995" y="4317002"/>
            <a:ext cx="0" cy="211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7119145" y="4825743"/>
            <a:ext cx="3242721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0361866" y="3946813"/>
            <a:ext cx="0" cy="87893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5818532" y="2234098"/>
            <a:ext cx="962925" cy="285860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/>
              <a:t>start</a:t>
            </a:r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0977178" y="3798674"/>
            <a:ext cx="962925" cy="285860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end</a:t>
            </a:r>
            <a:endParaRPr lang="ko-KR" altLang="en-US"/>
          </a:p>
        </p:txBody>
      </p:sp>
      <p:cxnSp>
        <p:nvCxnSpPr>
          <p:cNvPr id="43" name="직선 화살표 연결선 42"/>
          <p:cNvCxnSpPr>
            <a:stCxn id="48" idx="5"/>
            <a:endCxn id="41" idx="1"/>
          </p:cNvCxnSpPr>
          <p:nvPr/>
        </p:nvCxnSpPr>
        <p:spPr>
          <a:xfrm flipV="1">
            <a:off x="9849373" y="3941604"/>
            <a:ext cx="1127805" cy="5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순서도: 데이터 47"/>
          <p:cNvSpPr/>
          <p:nvPr/>
        </p:nvSpPr>
        <p:spPr>
          <a:xfrm>
            <a:off x="7939559" y="3681228"/>
            <a:ext cx="2122015" cy="531170"/>
          </a:xfrm>
          <a:prstGeom prst="flowChartInputOutput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print</a:t>
            </a:r>
          </a:p>
          <a:p>
            <a:pPr algn="ctr"/>
            <a:r>
              <a:rPr lang="en-US" altLang="ko-KR" smtClean="0"/>
              <a:t>positive</a:t>
            </a:r>
            <a:endParaRPr lang="ko-KR" altLang="en-US"/>
          </a:p>
        </p:txBody>
      </p:sp>
      <p:sp>
        <p:nvSpPr>
          <p:cNvPr id="49" name="순서도: 데이터 48"/>
          <p:cNvSpPr/>
          <p:nvPr/>
        </p:nvSpPr>
        <p:spPr>
          <a:xfrm>
            <a:off x="5200330" y="4540937"/>
            <a:ext cx="2122015" cy="531170"/>
          </a:xfrm>
          <a:prstGeom prst="flowChartInputOutput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/>
              <a:t>print </a:t>
            </a:r>
            <a:r>
              <a:rPr lang="en-US" altLang="ko-KR" smtClean="0"/>
              <a:t>0 or negative</a:t>
            </a:r>
            <a:endParaRPr lang="ko-KR" altLang="en-US"/>
          </a:p>
        </p:txBody>
      </p:sp>
      <p:sp>
        <p:nvSpPr>
          <p:cNvPr id="27" name="순서도: 데이터 26"/>
          <p:cNvSpPr/>
          <p:nvPr/>
        </p:nvSpPr>
        <p:spPr>
          <a:xfrm>
            <a:off x="5243394" y="2690559"/>
            <a:ext cx="2122015" cy="531170"/>
          </a:xfrm>
          <a:prstGeom prst="flowChartInputOutput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input a</a:t>
            </a: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492771" y="3499853"/>
            <a:ext cx="463588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>
                <a:latin typeface="Arial" panose="020B0604020202020204" pitchFamily="34" charset="0"/>
                <a:ea typeface="맑은 고딕" panose="020B0503020000020004" pitchFamily="50" charset="-127"/>
              </a:rPr>
              <a:t>yes</a:t>
            </a:r>
            <a:endParaRPr lang="ko-KR" altLang="en-US" sz="1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7625" y="4164424"/>
            <a:ext cx="383438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>
                <a:latin typeface="Arial" panose="020B0604020202020204" pitchFamily="34" charset="0"/>
                <a:ea typeface="맑은 고딕" panose="020B0503020000020004" pitchFamily="50" charset="-127"/>
              </a:rPr>
              <a:t>no</a:t>
            </a:r>
            <a:endParaRPr lang="ko-KR" altLang="en-US" sz="1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31370" y="4911382"/>
            <a:ext cx="1236236" cy="17543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if (a&gt;0):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else: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31916" y="1428618"/>
            <a:ext cx="4209011" cy="13234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(a&gt;0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ko-KR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print("positive")</a:t>
            </a:r>
          </a:p>
          <a:p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600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altLang="ko-KR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(“0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or negative")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2589" y="565265"/>
            <a:ext cx="312457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들여쓰기가 달라질 때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132" y="1428618"/>
            <a:ext cx="3857625" cy="16287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955" y="4044401"/>
            <a:ext cx="2057400" cy="1628775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331916" y="4044401"/>
            <a:ext cx="4209011" cy="13234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(a&gt;0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ko-KR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print("positive")</a:t>
            </a:r>
          </a:p>
          <a:p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600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altLang="ko-KR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</a:t>
            </a:r>
            <a:r>
              <a:rPr lang="en-US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(“0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or negative")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86850" y="2969079"/>
            <a:ext cx="4701928" cy="49654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smtClean="0">
                <a:latin typeface="Arial" panose="020B0604020202020204" pitchFamily="34" charset="0"/>
                <a:ea typeface="맑은 고딕" panose="020B0503020000020004" pitchFamily="50" charset="-127"/>
              </a:rPr>
              <a:t>if </a:t>
            </a:r>
            <a:r>
              <a:rPr lang="ko-KR" altLang="en-US" sz="2000" smtClean="0">
                <a:latin typeface="Arial" panose="020B0604020202020204" pitchFamily="34" charset="0"/>
                <a:ea typeface="맑은 고딕" panose="020B0503020000020004" pitchFamily="50" charset="-127"/>
              </a:rPr>
              <a:t>와 </a:t>
            </a:r>
            <a:r>
              <a:rPr lang="en-US" altLang="ko-KR" sz="2000" smtClean="0">
                <a:latin typeface="Arial" panose="020B0604020202020204" pitchFamily="34" charset="0"/>
                <a:ea typeface="맑은 고딕" panose="020B0503020000020004" pitchFamily="50" charset="-127"/>
              </a:rPr>
              <a:t>else</a:t>
            </a:r>
            <a:r>
              <a:rPr lang="ko-KR" altLang="en-US" sz="2000" smtClean="0">
                <a:latin typeface="Arial" panose="020B0604020202020204" pitchFamily="34" charset="0"/>
                <a:ea typeface="맑은 고딕" panose="020B0503020000020004" pitchFamily="50" charset="-127"/>
              </a:rPr>
              <a:t>가 서로 짝을 이루지 않는다</a:t>
            </a:r>
            <a:r>
              <a:rPr lang="en-US" altLang="ko-KR" sz="20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0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86850" y="5698343"/>
            <a:ext cx="4317207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smtClean="0">
                <a:latin typeface="Arial" panose="020B0604020202020204" pitchFamily="34" charset="0"/>
                <a:ea typeface="맑은 고딕" panose="020B0503020000020004" pitchFamily="50" charset="-127"/>
              </a:rPr>
              <a:t>if </a:t>
            </a:r>
            <a:r>
              <a:rPr lang="ko-KR" altLang="en-US" sz="2000" smtClean="0">
                <a:latin typeface="Arial" panose="020B0604020202020204" pitchFamily="34" charset="0"/>
                <a:ea typeface="맑은 고딕" panose="020B0503020000020004" pitchFamily="50" charset="-127"/>
              </a:rPr>
              <a:t>내에 </a:t>
            </a:r>
            <a:r>
              <a:rPr lang="en-US" altLang="ko-KR" sz="2000" smtClean="0">
                <a:latin typeface="Arial" panose="020B0604020202020204" pitchFamily="34" charset="0"/>
                <a:ea typeface="맑은 고딕" panose="020B0503020000020004" pitchFamily="50" charset="-127"/>
              </a:rPr>
              <a:t>else</a:t>
            </a:r>
            <a:r>
              <a:rPr lang="ko-KR" altLang="en-US" sz="2000" smtClean="0">
                <a:latin typeface="Arial" panose="020B0604020202020204" pitchFamily="34" charset="0"/>
                <a:ea typeface="맑은 고딕" panose="020B0503020000020004" pitchFamily="50" charset="-127"/>
              </a:rPr>
              <a:t>가 </a:t>
            </a:r>
            <a:r>
              <a:rPr lang="en-US" altLang="ko-KR" sz="2000" smtClean="0">
                <a:latin typeface="Arial" panose="020B0604020202020204" pitchFamily="34" charset="0"/>
                <a:ea typeface="맑은 고딕" panose="020B0503020000020004" pitchFamily="50" charset="-127"/>
              </a:rPr>
              <a:t>if </a:t>
            </a:r>
            <a:r>
              <a:rPr lang="ko-KR" altLang="en-US" sz="2000" smtClean="0">
                <a:latin typeface="Arial" panose="020B0604020202020204" pitchFamily="34" charset="0"/>
                <a:ea typeface="맑은 고딕" panose="020B0503020000020004" pitchFamily="50" charset="-127"/>
              </a:rPr>
              <a:t>없이 사용되었다</a:t>
            </a:r>
            <a:r>
              <a:rPr lang="en-US" altLang="ko-KR" sz="20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0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50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23059" y="688390"/>
            <a:ext cx="4209011" cy="18158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year = 3</a:t>
            </a:r>
          </a:p>
          <a:p>
            <a:r>
              <a:rPr lang="en-US" altLang="ko-KR" sz="160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 year </a:t>
            </a:r>
            <a:r>
              <a:rPr lang="en-US" altLang="ko-KR" sz="160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ko-KR" sz="160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ko-KR" sz="160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   print("Senior")</a:t>
            </a:r>
          </a:p>
          <a:p>
            <a:r>
              <a:rPr lang="en-US" altLang="ko-KR" sz="160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altLang="ko-KR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 year </a:t>
            </a:r>
            <a:r>
              <a:rPr lang="en-US" altLang="ko-KR" sz="160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ko-KR" sz="160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ko-KR" sz="160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("Junior")</a:t>
            </a:r>
          </a:p>
          <a:p>
            <a:r>
              <a:rPr lang="en-US" altLang="ko-KR" sz="160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("etc")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965031" y="688390"/>
            <a:ext cx="3650227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Junior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9" name="다이아몬드 8"/>
          <p:cNvSpPr/>
          <p:nvPr/>
        </p:nvSpPr>
        <p:spPr>
          <a:xfrm>
            <a:off x="3312888" y="3416610"/>
            <a:ext cx="2044700" cy="774700"/>
          </a:xfrm>
          <a:prstGeom prst="diamond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year==4?</a:t>
            </a:r>
            <a:endParaRPr lang="ko-KR" altLang="en-US" sz="1600" dirty="0"/>
          </a:p>
        </p:txBody>
      </p:sp>
      <p:sp>
        <p:nvSpPr>
          <p:cNvPr id="10" name="다이아몬드 9"/>
          <p:cNvSpPr/>
          <p:nvPr/>
        </p:nvSpPr>
        <p:spPr>
          <a:xfrm>
            <a:off x="3307676" y="4397816"/>
            <a:ext cx="2044700" cy="774700"/>
          </a:xfrm>
          <a:prstGeom prst="diamond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year==3?</a:t>
            </a:r>
            <a:endParaRPr lang="ko-KR" altLang="en-US" sz="1600" dirty="0"/>
          </a:p>
        </p:txBody>
      </p:sp>
      <p:cxnSp>
        <p:nvCxnSpPr>
          <p:cNvPr id="18" name="직선 화살표 연결선 17"/>
          <p:cNvCxnSpPr>
            <a:stCxn id="40" idx="2"/>
            <a:endCxn id="9" idx="0"/>
          </p:cNvCxnSpPr>
          <p:nvPr/>
        </p:nvCxnSpPr>
        <p:spPr>
          <a:xfrm>
            <a:off x="4330026" y="3248000"/>
            <a:ext cx="5212" cy="168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9" idx="3"/>
          </p:cNvCxnSpPr>
          <p:nvPr/>
        </p:nvCxnSpPr>
        <p:spPr>
          <a:xfrm>
            <a:off x="5357588" y="3803960"/>
            <a:ext cx="824521" cy="10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9" idx="2"/>
            <a:endCxn id="10" idx="0"/>
          </p:cNvCxnSpPr>
          <p:nvPr/>
        </p:nvCxnSpPr>
        <p:spPr>
          <a:xfrm flipH="1">
            <a:off x="4330026" y="4191310"/>
            <a:ext cx="5212" cy="206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0" idx="3"/>
          </p:cNvCxnSpPr>
          <p:nvPr/>
        </p:nvCxnSpPr>
        <p:spPr>
          <a:xfrm>
            <a:off x="5352376" y="4785166"/>
            <a:ext cx="8297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0" idx="2"/>
          </p:cNvCxnSpPr>
          <p:nvPr/>
        </p:nvCxnSpPr>
        <p:spPr>
          <a:xfrm>
            <a:off x="4330026" y="5172516"/>
            <a:ext cx="0" cy="211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149176" y="5681257"/>
            <a:ext cx="324272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47" idx="5"/>
          </p:cNvCxnSpPr>
          <p:nvPr/>
        </p:nvCxnSpPr>
        <p:spPr>
          <a:xfrm flipV="1">
            <a:off x="7906181" y="3803960"/>
            <a:ext cx="485716" cy="514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391897" y="4802327"/>
            <a:ext cx="0" cy="87893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3848563" y="2962140"/>
            <a:ext cx="962925" cy="285860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/>
              <a:t>start</a:t>
            </a:r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9007209" y="4662332"/>
            <a:ext cx="962925" cy="285860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end</a:t>
            </a:r>
            <a:endParaRPr lang="ko-KR" altLang="en-US"/>
          </a:p>
        </p:txBody>
      </p:sp>
      <p:cxnSp>
        <p:nvCxnSpPr>
          <p:cNvPr id="43" name="직선 화살표 연결선 42"/>
          <p:cNvCxnSpPr>
            <a:stCxn id="48" idx="5"/>
            <a:endCxn id="41" idx="1"/>
          </p:cNvCxnSpPr>
          <p:nvPr/>
        </p:nvCxnSpPr>
        <p:spPr>
          <a:xfrm>
            <a:off x="7879404" y="4802327"/>
            <a:ext cx="1127805" cy="2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순서도: 데이터 46"/>
          <p:cNvSpPr/>
          <p:nvPr/>
        </p:nvSpPr>
        <p:spPr>
          <a:xfrm>
            <a:off x="5996367" y="3543523"/>
            <a:ext cx="2122015" cy="531170"/>
          </a:xfrm>
          <a:prstGeom prst="flowChartInputOutput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print Senior</a:t>
            </a:r>
            <a:endParaRPr lang="ko-KR" altLang="en-US" dirty="0"/>
          </a:p>
        </p:txBody>
      </p:sp>
      <p:sp>
        <p:nvSpPr>
          <p:cNvPr id="48" name="순서도: 데이터 47"/>
          <p:cNvSpPr/>
          <p:nvPr/>
        </p:nvSpPr>
        <p:spPr>
          <a:xfrm>
            <a:off x="5969590" y="4536742"/>
            <a:ext cx="2122015" cy="531170"/>
          </a:xfrm>
          <a:prstGeom prst="flowChartInputOutput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/>
              <a:t>print </a:t>
            </a:r>
            <a:r>
              <a:rPr lang="en-US" altLang="ko-KR" smtClean="0"/>
              <a:t>Junior</a:t>
            </a:r>
            <a:endParaRPr lang="ko-KR" altLang="en-US"/>
          </a:p>
        </p:txBody>
      </p:sp>
      <p:sp>
        <p:nvSpPr>
          <p:cNvPr id="49" name="순서도: 데이터 48"/>
          <p:cNvSpPr/>
          <p:nvPr/>
        </p:nvSpPr>
        <p:spPr>
          <a:xfrm>
            <a:off x="3230361" y="5396451"/>
            <a:ext cx="2122015" cy="531170"/>
          </a:xfrm>
          <a:prstGeom prst="flowChartInputOutput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/>
              <a:t>print </a:t>
            </a:r>
            <a:r>
              <a:rPr lang="en-US" altLang="ko-KR" smtClean="0"/>
              <a:t>etc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81214" y="3420164"/>
            <a:ext cx="463588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>
                <a:latin typeface="Arial" panose="020B0604020202020204" pitchFamily="34" charset="0"/>
                <a:ea typeface="맑은 고딕" panose="020B0503020000020004" pitchFamily="50" charset="-127"/>
              </a:rPr>
              <a:t>yes</a:t>
            </a:r>
            <a:endParaRPr lang="ko-KR" altLang="en-US" sz="1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81214" y="4390044"/>
            <a:ext cx="463588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>
                <a:latin typeface="Arial" panose="020B0604020202020204" pitchFamily="34" charset="0"/>
                <a:ea typeface="맑은 고딕" panose="020B0503020000020004" pitchFamily="50" charset="-127"/>
              </a:rPr>
              <a:t>yes</a:t>
            </a:r>
            <a:endParaRPr lang="ko-KR" altLang="en-US" sz="1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56068" y="4084735"/>
            <a:ext cx="383438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>
                <a:latin typeface="Arial" panose="020B0604020202020204" pitchFamily="34" charset="0"/>
                <a:ea typeface="맑은 고딕" panose="020B0503020000020004" pitchFamily="50" charset="-127"/>
              </a:rPr>
              <a:t>no</a:t>
            </a:r>
            <a:endParaRPr lang="ko-KR" altLang="en-US" sz="1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56068" y="5005358"/>
            <a:ext cx="383438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>
                <a:latin typeface="Arial" panose="020B0604020202020204" pitchFamily="34" charset="0"/>
                <a:ea typeface="맑은 고딕" panose="020B0503020000020004" pitchFamily="50" charset="-127"/>
              </a:rPr>
              <a:t>no</a:t>
            </a:r>
            <a:endParaRPr lang="ko-KR" altLang="en-US" sz="1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8391897" y="3803960"/>
            <a:ext cx="0" cy="981206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5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33041" y="1480354"/>
            <a:ext cx="9578113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입력으로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season(summer, winter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의 값을 가진다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과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temperature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를 받는다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먼저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season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을 구분하고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, summer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일 때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termperature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가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30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도 이상이면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, hot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이라고 출력하고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, 20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도부터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29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도이하일 때는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warm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이라고 출력하다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 19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도 이하이면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cool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이라고 출력한다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winter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일 때는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temperature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가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도 이상이면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warm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이라고 출력하고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, 9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도 이하이면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cold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라고 출력한다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181" y="572877"/>
            <a:ext cx="1670650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</a:rPr>
              <a:t>[</a:t>
            </a:r>
            <a:r>
              <a:rPr lang="ko-KR" altLang="en-US" sz="2400">
                <a:latin typeface="Arial" panose="020B0604020202020204" pitchFamily="34" charset="0"/>
              </a:rPr>
              <a:t>연습문제</a:t>
            </a:r>
            <a:r>
              <a:rPr lang="en-US" altLang="ko-KR" sz="2400">
                <a:latin typeface="Arial" panose="020B0604020202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45861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00"/>
    </mc:Choice>
    <mc:Fallback xmlns="">
      <p:transition spd="slow" advTm="58000"/>
    </mc:Fallback>
  </mc:AlternateContent>
  <p:timing>
    <p:tnLst>
      <p:par>
        <p:cTn id="1" dur="indefinite" restart="never" nodeType="tmRoot"/>
      </p:par>
    </p:tnLst>
  </p:timing>
  <p:extLst>
    <p:ext uri="{3A86A75C-4F4B-4683-9AE1-C65F6400EC91}">
      <p14:laserTraceLst xmlns:p14="http://schemas.microsoft.com/office/powerpoint/2010/main">
        <p14:tracePtLst>
          <p14:tracePt t="7721" x="3441700" y="2076450"/>
          <p14:tracePt t="7826" x="3435350" y="2076450"/>
          <p14:tracePt t="7833" x="3422650" y="2076450"/>
          <p14:tracePt t="7841" x="3390900" y="2076450"/>
          <p14:tracePt t="7851" x="3365500" y="2082800"/>
          <p14:tracePt t="7867" x="3282950" y="2082800"/>
          <p14:tracePt t="7884" x="3200400" y="2082800"/>
          <p14:tracePt t="7901" x="3130550" y="2082800"/>
          <p14:tracePt t="7917" x="3067050" y="2082800"/>
          <p14:tracePt t="7934" x="3016250" y="2076450"/>
          <p14:tracePt t="7950" x="2965450" y="2063750"/>
          <p14:tracePt t="7976" x="2876550" y="2051050"/>
          <p14:tracePt t="7984" x="2844800" y="2038350"/>
          <p14:tracePt t="8001" x="2794000" y="2019300"/>
          <p14:tracePt t="8002" x="2774950" y="2012950"/>
          <p14:tracePt t="8017" x="2755900" y="2006600"/>
          <p14:tracePt t="8034" x="2755900" y="2000250"/>
          <p14:tracePt t="8052" x="2743200" y="1974850"/>
          <p14:tracePt t="8067" x="2730500" y="1930400"/>
          <p14:tracePt t="8084" x="2717800" y="1892300"/>
          <p14:tracePt t="8101" x="2717800" y="1866900"/>
          <p14:tracePt t="8117" x="2724150" y="1822450"/>
          <p14:tracePt t="8134" x="2768600" y="1765300"/>
          <p14:tracePt t="8151" x="2832100" y="1708150"/>
          <p14:tracePt t="8168" x="2908300" y="1651000"/>
          <p14:tracePt t="8184" x="2990850" y="1587500"/>
          <p14:tracePt t="8201" x="3079750" y="1530350"/>
          <p14:tracePt t="8217" x="3321050" y="1498600"/>
          <p14:tracePt t="8235" x="3575050" y="1498600"/>
          <p14:tracePt t="8251" x="3759200" y="1504950"/>
          <p14:tracePt t="8267" x="3886200" y="1568450"/>
          <p14:tracePt t="8285" x="3956050" y="1619250"/>
          <p14:tracePt t="8302" x="3987800" y="1682750"/>
          <p14:tracePt t="8317" x="4000500" y="1739900"/>
          <p14:tracePt t="8334" x="4000500" y="1790700"/>
          <p14:tracePt t="8351" x="4000500" y="1847850"/>
          <p14:tracePt t="8369" x="4000500" y="1892300"/>
          <p14:tracePt t="8369" x="3994150" y="1924050"/>
          <p14:tracePt t="8384" x="3987800" y="1962150"/>
          <p14:tracePt t="8401" x="3956050" y="2044700"/>
          <p14:tracePt t="8418" x="3905250" y="2114550"/>
          <p14:tracePt t="8435" x="3841750" y="2165350"/>
          <p14:tracePt t="8451" x="3790950" y="2209800"/>
          <p14:tracePt t="8467" x="3765550" y="2228850"/>
          <p14:tracePt t="8484" x="3759200" y="2235200"/>
          <p14:tracePt t="8538" x="3759200" y="2241550"/>
          <p14:tracePt t="8546" x="3778250" y="2254250"/>
          <p14:tracePt t="8553" x="3848100" y="2266950"/>
          <p14:tracePt t="8569" x="3956050" y="2279650"/>
          <p14:tracePt t="8585" x="4375150" y="2279650"/>
          <p14:tracePt t="8601" x="5346700" y="2279650"/>
          <p14:tracePt t="8618" x="6146800" y="2279650"/>
          <p14:tracePt t="8635" x="6934200" y="2279650"/>
          <p14:tracePt t="8651" x="7581900" y="2279650"/>
          <p14:tracePt t="8668" x="8147050" y="2279650"/>
          <p14:tracePt t="8684" x="8667750" y="2286000"/>
          <p14:tracePt t="8702" x="9067800" y="2305050"/>
          <p14:tracePt t="8718" x="9334500" y="2305050"/>
          <p14:tracePt t="8735" x="9499600" y="2305050"/>
          <p14:tracePt t="8751" x="9575800" y="2305050"/>
          <p14:tracePt t="8769" x="9582150" y="2305050"/>
          <p14:tracePt t="8784" x="9588500" y="2305050"/>
          <p14:tracePt t="8802" x="9588500" y="2298700"/>
          <p14:tracePt t="8818" x="9594850" y="2292350"/>
          <p14:tracePt t="8858" x="9594850" y="2286000"/>
          <p14:tracePt t="8866" x="9594850" y="2273300"/>
          <p14:tracePt t="8874" x="9594850" y="2260600"/>
          <p14:tracePt t="8884" x="9594850" y="2241550"/>
          <p14:tracePt t="8902" x="9594850" y="2203450"/>
          <p14:tracePt t="8918" x="9563100" y="2165350"/>
          <p14:tracePt t="8934" x="9556750" y="2165350"/>
          <p14:tracePt t="8951" x="9544050" y="2159000"/>
          <p14:tracePt t="8969" x="9537700" y="2159000"/>
          <p14:tracePt t="9002" x="9531350" y="2159000"/>
          <p14:tracePt t="9025" x="9525000" y="2159000"/>
          <p14:tracePt t="9033" x="9518650" y="2159000"/>
          <p14:tracePt t="9041" x="9499600" y="2159000"/>
          <p14:tracePt t="9051" x="9467850" y="2165350"/>
          <p14:tracePt t="9068" x="9398000" y="2184400"/>
          <p14:tracePt t="9085" x="9321800" y="2190750"/>
          <p14:tracePt t="9102" x="9251950" y="2190750"/>
          <p14:tracePt t="9118" x="9188450" y="2190750"/>
          <p14:tracePt t="9135" x="9124950" y="2190750"/>
          <p14:tracePt t="9151" x="9055100" y="2190750"/>
          <p14:tracePt t="9170" x="8966200" y="2190750"/>
          <p14:tracePt t="9185" x="8934450" y="2178050"/>
          <p14:tracePt t="9185" x="8890000" y="2171700"/>
          <p14:tracePt t="9202" x="8782050" y="2133600"/>
          <p14:tracePt t="9218" x="8686800" y="2108200"/>
          <p14:tracePt t="9235" x="8585200" y="2057400"/>
          <p14:tracePt t="9252" x="8496300" y="2019300"/>
          <p14:tracePt t="9268" x="8439150" y="1981200"/>
          <p14:tracePt t="9285" x="8413750" y="1974850"/>
          <p14:tracePt t="9303" x="8407400" y="1968500"/>
          <p14:tracePt t="9318" x="8401050" y="1930400"/>
          <p14:tracePt t="9335" x="8388350" y="1885950"/>
          <p14:tracePt t="9352" x="8382000" y="1841500"/>
          <p14:tracePt t="9370" x="8369300" y="1758950"/>
          <p14:tracePt t="9385" x="8369300" y="1701800"/>
          <p14:tracePt t="9402" x="8375650" y="1657350"/>
          <p14:tracePt t="9419" x="8426450" y="1593850"/>
          <p14:tracePt t="9436" x="8502650" y="1536700"/>
          <p14:tracePt t="9452" x="8597900" y="1479550"/>
          <p14:tracePt t="9469" x="8718550" y="1435100"/>
          <p14:tracePt t="9485" x="8902700" y="1416050"/>
          <p14:tracePt t="9503" x="9182100" y="1390650"/>
          <p14:tracePt t="9518" x="9436100" y="1390650"/>
          <p14:tracePt t="9535" x="9664700" y="1390650"/>
          <p14:tracePt t="9552" x="9798050" y="1390650"/>
          <p14:tracePt t="9570" x="9918700" y="1435100"/>
          <p14:tracePt t="9585" x="9975850" y="1485900"/>
          <p14:tracePt t="9602" x="10033000" y="1555750"/>
          <p14:tracePt t="9619" x="10096500" y="1619250"/>
          <p14:tracePt t="9636" x="10147300" y="1663700"/>
          <p14:tracePt t="9652" x="10172700" y="1695450"/>
          <p14:tracePt t="9669" x="10185400" y="1727200"/>
          <p14:tracePt t="9686" x="10185400" y="1765300"/>
          <p14:tracePt t="9703" x="10185400" y="1816100"/>
          <p14:tracePt t="9719" x="10185400" y="1885950"/>
          <p14:tracePt t="9736" x="10179050" y="1936750"/>
          <p14:tracePt t="9752" x="10160000" y="1993900"/>
          <p14:tracePt t="9770" x="10115550" y="2057400"/>
          <p14:tracePt t="9786" x="10083800" y="2082800"/>
          <p14:tracePt t="9802" x="10026650" y="2127250"/>
          <p14:tracePt t="9819" x="9975850" y="2159000"/>
          <p14:tracePt t="9837" x="9925050" y="2197100"/>
          <p14:tracePt t="9852" x="9880600" y="2216150"/>
          <p14:tracePt t="9869" x="9817100" y="2235200"/>
          <p14:tracePt t="9886" x="9709150" y="2241550"/>
          <p14:tracePt t="9903" x="9601200" y="2260600"/>
          <p14:tracePt t="9919" x="9518650" y="2273300"/>
          <p14:tracePt t="9936" x="9442450" y="2279650"/>
          <p14:tracePt t="9953" x="9372600" y="2286000"/>
          <p14:tracePt t="9953" x="9340850" y="2286000"/>
          <p14:tracePt t="9970" x="9271000" y="2286000"/>
          <p14:tracePt t="9986" x="9182100" y="2286000"/>
          <p14:tracePt t="10003" x="9080500" y="2286000"/>
          <p14:tracePt t="10019" x="8978900" y="2286000"/>
          <p14:tracePt t="10036" x="8934450" y="2286000"/>
          <p14:tracePt t="10053" x="8928100" y="2286000"/>
          <p14:tracePt t="10090" x="8921750" y="2286000"/>
          <p14:tracePt t="10097" x="8896350" y="2286000"/>
          <p14:tracePt t="10105" x="8870950" y="2279650"/>
          <p14:tracePt t="10119" x="8832850" y="2254250"/>
          <p14:tracePt t="10136" x="8782050" y="2228850"/>
          <p14:tracePt t="10153" x="8775700" y="2222500"/>
          <p14:tracePt t="10170" x="8769350" y="2222500"/>
          <p14:tracePt t="10186" x="8763000" y="2216150"/>
          <p14:tracePt t="10203" x="8731250" y="2178050"/>
          <p14:tracePt t="10220" x="8693150" y="2152650"/>
          <p14:tracePt t="10236" x="8655050" y="2114550"/>
          <p14:tracePt t="10253" x="8623300" y="2089150"/>
          <p14:tracePt t="10269" x="8610600" y="2057400"/>
          <p14:tracePt t="10286" x="8585200" y="2025650"/>
          <p14:tracePt t="10304" x="8572500" y="1987550"/>
          <p14:tracePt t="10319" x="8566150" y="1968500"/>
          <p14:tracePt t="10336" x="8566150" y="1930400"/>
          <p14:tracePt t="10353" x="8553450" y="1905000"/>
          <p14:tracePt t="10371" x="8553450" y="1822450"/>
          <p14:tracePt t="10386" x="8566150" y="1758950"/>
          <p14:tracePt t="10403" x="8591550" y="1663700"/>
          <p14:tracePt t="10420" x="8636000" y="1612900"/>
          <p14:tracePt t="10437" x="8686800" y="1543050"/>
          <p14:tracePt t="10453" x="8743950" y="1517650"/>
          <p14:tracePt t="10469" x="8839200" y="1479550"/>
          <p14:tracePt t="10486" x="8940800" y="1447800"/>
          <p14:tracePt t="10504" x="9042400" y="1435100"/>
          <p14:tracePt t="10519" x="9131300" y="1422400"/>
          <p14:tracePt t="10536" x="9232900" y="1416050"/>
          <p14:tracePt t="10538" x="9302750" y="1416050"/>
          <p14:tracePt t="10553" x="9378950" y="1416050"/>
          <p14:tracePt t="10571" x="9753600" y="1504950"/>
          <p14:tracePt t="10586" x="9886950" y="1555750"/>
          <p14:tracePt t="10603" x="9963150" y="1581150"/>
          <p14:tracePt t="10620" x="9969500" y="1587500"/>
          <p14:tracePt t="10637" x="9975850" y="1619250"/>
          <p14:tracePt t="10653" x="9975850" y="1670050"/>
          <p14:tracePt t="10670" x="9988550" y="1720850"/>
          <p14:tracePt t="10686" x="10001250" y="1784350"/>
          <p14:tracePt t="10704" x="10007600" y="1816100"/>
          <p14:tracePt t="10720" x="10007600" y="1847850"/>
          <p14:tracePt t="10736" x="10007600" y="1873250"/>
          <p14:tracePt t="10753" x="10007600" y="1905000"/>
          <p14:tracePt t="10754" x="10007600" y="1917700"/>
          <p14:tracePt t="10770" x="10007600" y="1943100"/>
          <p14:tracePt t="10786" x="10001250" y="1987550"/>
          <p14:tracePt t="10803" x="9982200" y="2038350"/>
          <p14:tracePt t="10820" x="9963150" y="2082800"/>
          <p14:tracePt t="10837" x="9931400" y="2120900"/>
          <p14:tracePt t="10853" x="9912350" y="2152650"/>
          <p14:tracePt t="10870" x="9880600" y="2190750"/>
          <p14:tracePt t="10886" x="9867900" y="2209800"/>
          <p14:tracePt t="10904" x="9861550" y="2216150"/>
          <p14:tracePt t="10920" x="9861550" y="2222500"/>
          <p14:tracePt t="10936" x="9855200" y="2222500"/>
          <p14:tracePt t="10955" x="9848850" y="2228850"/>
          <p14:tracePt t="11026" x="9842500" y="2235200"/>
          <p14:tracePt t="11033" x="9829800" y="2241550"/>
          <p14:tracePt t="11041" x="9823450" y="2241550"/>
          <p14:tracePt t="11053" x="9817100" y="2247900"/>
          <p14:tracePt t="11070" x="9798050" y="2254250"/>
          <p14:tracePt t="11087" x="9766300" y="2254250"/>
          <p14:tracePt t="11104" x="9702800" y="2273300"/>
          <p14:tracePt t="11120" x="9626600" y="2279650"/>
          <p14:tracePt t="11137" x="9550400" y="2292350"/>
          <p14:tracePt t="11138" x="9505950" y="2298700"/>
          <p14:tracePt t="11153" x="9391650" y="2305050"/>
          <p14:tracePt t="11171" x="9239250" y="2317750"/>
          <p14:tracePt t="11187" x="8991600" y="2324100"/>
          <p14:tracePt t="11203" x="8743950" y="2336800"/>
          <p14:tracePt t="11220" x="8489950" y="2336800"/>
          <p14:tracePt t="11238" x="8229600" y="2343150"/>
          <p14:tracePt t="11254" x="7931150" y="2343150"/>
          <p14:tracePt t="11270" x="7607300" y="2343150"/>
          <p14:tracePt t="11287" x="7200900" y="2343150"/>
          <p14:tracePt t="11304" x="6750050" y="2343150"/>
          <p14:tracePt t="11320" x="6337300" y="2343150"/>
          <p14:tracePt t="11337" x="6026150" y="2343150"/>
          <p14:tracePt t="11338" x="5899150" y="2343150"/>
          <p14:tracePt t="11354" x="5651500" y="2355850"/>
          <p14:tracePt t="11372" x="5416550" y="2374900"/>
          <p14:tracePt t="11387" x="5175250" y="2374900"/>
          <p14:tracePt t="11404" x="4933950" y="2374900"/>
          <p14:tracePt t="11420" x="4756150" y="2381250"/>
          <p14:tracePt t="11438" x="4629150" y="2381250"/>
          <p14:tracePt t="11454" x="4533900" y="2381250"/>
          <p14:tracePt t="11471" x="4445000" y="2393950"/>
          <p14:tracePt t="11487" x="4381500" y="2393950"/>
          <p14:tracePt t="11505" x="4337050" y="2393950"/>
          <p14:tracePt t="11520" x="4286250" y="2393950"/>
          <p14:tracePt t="11538" x="4165600" y="2362200"/>
          <p14:tracePt t="11554" x="4070350" y="2330450"/>
          <p14:tracePt t="11571" x="3994150" y="2311400"/>
          <p14:tracePt t="11587" x="3898900" y="2273300"/>
          <p14:tracePt t="11604" x="3816350" y="2235200"/>
          <p14:tracePt t="11620" x="3721100" y="2203450"/>
          <p14:tracePt t="11638" x="3632200" y="2171700"/>
          <p14:tracePt t="11654" x="3549650" y="2152650"/>
          <p14:tracePt t="11671" x="3492500" y="2139950"/>
          <p14:tracePt t="11687" x="3454400" y="2120900"/>
          <p14:tracePt t="11705" x="3448050" y="2114550"/>
          <p14:tracePt t="11721" x="3441700" y="2114550"/>
          <p14:tracePt t="11738" x="3435350" y="2108200"/>
          <p14:tracePt t="11754" x="3435350" y="2101850"/>
          <p14:tracePt t="11882" x="3429000" y="2101850"/>
          <p14:tracePt t="11890" x="3422650" y="2101850"/>
          <p14:tracePt t="11897" x="3416300" y="2101850"/>
          <p14:tracePt t="11906" x="3409950" y="2101850"/>
          <p14:tracePt t="11921" x="3397250" y="2101850"/>
          <p14:tracePt t="11937" x="3371850" y="2101850"/>
          <p14:tracePt t="11955" x="3365500" y="2108200"/>
          <p14:tracePt t="11971" x="3359150" y="2108200"/>
          <p14:tracePt t="11987" x="3352800" y="2108200"/>
          <p14:tracePt t="12005" x="3346450" y="2108200"/>
          <p14:tracePt t="12022" x="3333750" y="2108200"/>
          <p14:tracePt t="12038" x="3321050" y="2108200"/>
          <p14:tracePt t="12162" x="3327400" y="2108200"/>
          <p14:tracePt t="12170" x="3359150" y="2108200"/>
          <p14:tracePt t="12178" x="3403600" y="2108200"/>
          <p14:tracePt t="12188" x="3448050" y="2108200"/>
          <p14:tracePt t="12204" x="3587750" y="2108200"/>
          <p14:tracePt t="12221" x="3714750" y="2108200"/>
          <p14:tracePt t="12239" x="3803650" y="2108200"/>
          <p14:tracePt t="12254" x="3822700" y="2108200"/>
          <p14:tracePt t="12298" x="3829050" y="2108200"/>
          <p14:tracePt t="12306" x="3841750" y="2108200"/>
          <p14:tracePt t="12314" x="3867150" y="2108200"/>
          <p14:tracePt t="12322" x="3917950" y="2114550"/>
          <p14:tracePt t="12338" x="4025900" y="2114550"/>
          <p14:tracePt t="12355" x="4108450" y="2114550"/>
          <p14:tracePt t="12371" x="4127500" y="2114550"/>
          <p14:tracePt t="12594" x="4108450" y="2114550"/>
          <p14:tracePt t="12602" x="4095750" y="2108200"/>
          <p14:tracePt t="12610" x="4089400" y="2108200"/>
          <p14:tracePt t="12874" x="4108450" y="2108200"/>
          <p14:tracePt t="12882" x="4121150" y="2108200"/>
          <p14:tracePt t="12890" x="4140200" y="2108200"/>
          <p14:tracePt t="12905" x="4165600" y="2108200"/>
          <p14:tracePt t="12922" x="4273550" y="2108200"/>
          <p14:tracePt t="12938" x="4387850" y="2108200"/>
          <p14:tracePt t="12956" x="4489450" y="2108200"/>
          <p14:tracePt t="12972" x="4591050" y="2108200"/>
          <p14:tracePt t="12988" x="4686300" y="2108200"/>
          <p14:tracePt t="13005" x="4749800" y="2108200"/>
          <p14:tracePt t="13023" x="4768850" y="2108200"/>
          <p14:tracePt t="13038" x="4775200" y="2108200"/>
          <p14:tracePt t="13056" x="4781550" y="2101850"/>
          <p14:tracePt t="13072" x="4787900" y="2101850"/>
          <p14:tracePt t="13122" x="4794250" y="2101850"/>
          <p14:tracePt t="13138" x="4806950" y="2101850"/>
          <p14:tracePt t="13146" x="4826000" y="2101850"/>
          <p14:tracePt t="13156" x="4851400" y="2101850"/>
          <p14:tracePt t="13172" x="4895850" y="2101850"/>
          <p14:tracePt t="13189" x="4908550" y="2101850"/>
          <p14:tracePt t="13418" x="4921250" y="2095500"/>
          <p14:tracePt t="13426" x="4927600" y="2089150"/>
          <p14:tracePt t="13434" x="4940300" y="2082800"/>
          <p14:tracePt t="13442" x="4965700" y="2070100"/>
          <p14:tracePt t="13456" x="5003800" y="2063750"/>
          <p14:tracePt t="13472" x="5080000" y="2057400"/>
          <p14:tracePt t="13490" x="5143500" y="2044700"/>
          <p14:tracePt t="13505" x="5149850" y="2044700"/>
          <p14:tracePt t="14250" x="5162550" y="2044700"/>
          <p14:tracePt t="14258" x="5219700" y="2044700"/>
          <p14:tracePt t="14266" x="5308600" y="2051050"/>
          <p14:tracePt t="14274" x="5416550" y="2063750"/>
          <p14:tracePt t="14290" x="5524500" y="2076450"/>
          <p14:tracePt t="14290" x="5626100" y="2082800"/>
          <p14:tracePt t="14306" x="5816600" y="2089150"/>
          <p14:tracePt t="14324" x="5937250" y="2089150"/>
          <p14:tracePt t="14340" x="5975350" y="2089150"/>
          <p14:tracePt t="14834" x="5994400" y="2089150"/>
          <p14:tracePt t="14842" x="6026150" y="2089150"/>
          <p14:tracePt t="14850" x="6051550" y="2089150"/>
          <p14:tracePt t="14858" x="6096000" y="2089150"/>
          <p14:tracePt t="14874" x="6178550" y="2089150"/>
          <p14:tracePt t="14891" x="6261100" y="2089150"/>
          <p14:tracePt t="14907" x="6330950" y="2089150"/>
          <p14:tracePt t="14924" x="6375400" y="2089150"/>
          <p14:tracePt t="14941" x="6426200" y="2089150"/>
          <p14:tracePt t="14957" x="6502400" y="2089150"/>
          <p14:tracePt t="14976" x="6623050" y="2089150"/>
          <p14:tracePt t="14991" x="6762750" y="2089150"/>
          <p14:tracePt t="15007" x="6896100" y="2089150"/>
          <p14:tracePt t="15024" x="6991350" y="2089150"/>
          <p14:tracePt t="15041" x="7016750" y="2089150"/>
          <p14:tracePt t="15274" x="7029450" y="2089150"/>
          <p14:tracePt t="15282" x="7054850" y="2089150"/>
          <p14:tracePt t="15291" x="7092950" y="2089150"/>
          <p14:tracePt t="15307" x="7258050" y="2089150"/>
          <p14:tracePt t="15324" x="7569200" y="2133600"/>
          <p14:tracePt t="15341" x="7893050" y="2178050"/>
          <p14:tracePt t="15358" x="8121650" y="2178050"/>
          <p14:tracePt t="15374" x="8216900" y="2178050"/>
          <p14:tracePt t="15391" x="8223250" y="2178050"/>
          <p14:tracePt t="15507" x="8229600" y="2178050"/>
          <p14:tracePt t="15514" x="8248650" y="2178050"/>
          <p14:tracePt t="15524" x="8293100" y="2184400"/>
          <p14:tracePt t="15541" x="8439150" y="2197100"/>
          <p14:tracePt t="15558" x="8578850" y="2197100"/>
          <p14:tracePt t="15575" x="8629650" y="2197100"/>
          <p14:tracePt t="15667" x="8623300" y="2197100"/>
          <p14:tracePt t="15674" x="8616950" y="2197100"/>
          <p14:tracePt t="15682" x="8604250" y="2197100"/>
          <p14:tracePt t="15691" x="8591550" y="2197100"/>
          <p14:tracePt t="15708" x="8572500" y="2197100"/>
          <p14:tracePt t="15779" x="8566150" y="2190750"/>
          <p14:tracePt t="15786" x="8559800" y="2178050"/>
          <p14:tracePt t="15811" x="8559800" y="2171700"/>
          <p14:tracePt t="15826" x="8559800" y="2165350"/>
          <p14:tracePt t="15851" x="8559800" y="2159000"/>
          <p14:tracePt t="15858" x="8559800" y="2152650"/>
          <p14:tracePt t="15874" x="8559800" y="2146300"/>
          <p14:tracePt t="15931" x="8566150" y="2146300"/>
          <p14:tracePt t="15939" x="8591550" y="2139950"/>
          <p14:tracePt t="15946" x="8648700" y="2127250"/>
          <p14:tracePt t="15958" x="8712200" y="2127250"/>
          <p14:tracePt t="15975" x="8959850" y="2127250"/>
          <p14:tracePt t="15992" x="9271000" y="2127250"/>
          <p14:tracePt t="16009" x="9569450" y="2127250"/>
          <p14:tracePt t="16025" x="9728200" y="2114550"/>
          <p14:tracePt t="16041" x="9817100" y="2108200"/>
          <p14:tracePt t="16058" x="9836150" y="2108200"/>
          <p14:tracePt t="16076" x="9848850" y="2101850"/>
          <p14:tracePt t="16091" x="9893300" y="2101850"/>
          <p14:tracePt t="16108" x="9963150" y="2114550"/>
          <p14:tracePt t="16125" x="10039350" y="2114550"/>
          <p14:tracePt t="16142" x="10083800" y="2114550"/>
          <p14:tracePt t="16158" x="10102850" y="2114550"/>
          <p14:tracePt t="16175" x="10109200" y="2114550"/>
          <p14:tracePt t="16192" x="10121900" y="2108200"/>
          <p14:tracePt t="16210" x="10121900" y="2101850"/>
          <p14:tracePt t="16251" x="10128250" y="2089150"/>
          <p14:tracePt t="16698" x="10102850" y="2089150"/>
          <p14:tracePt t="16706" x="10058400" y="2095500"/>
          <p14:tracePt t="16714" x="9994900" y="2101850"/>
          <p14:tracePt t="16725" x="9925050" y="2114550"/>
          <p14:tracePt t="16742" x="9728200" y="2146300"/>
          <p14:tracePt t="16759" x="9442450" y="2190750"/>
          <p14:tracePt t="16777" x="9067800" y="2235200"/>
          <p14:tracePt t="16792" x="8597900" y="2305050"/>
          <p14:tracePt t="16809" x="8013700" y="2368550"/>
          <p14:tracePt t="16825" x="7308850" y="2368550"/>
          <p14:tracePt t="16826" x="6940550" y="2368550"/>
          <p14:tracePt t="16843" x="6210300" y="2368550"/>
          <p14:tracePt t="16859" x="5734050" y="2368550"/>
          <p14:tracePt t="16875" x="5461000" y="2368550"/>
          <p14:tracePt t="16892" x="5340350" y="2368550"/>
          <p14:tracePt t="16910" x="5245100" y="2387600"/>
          <p14:tracePt t="16926" x="5168900" y="2393950"/>
          <p14:tracePt t="16943" x="5099050" y="2413000"/>
          <p14:tracePt t="16959" x="4997450" y="2419350"/>
          <p14:tracePt t="16977" x="4908550" y="2444750"/>
          <p14:tracePt t="16993" x="4838700" y="2470150"/>
          <p14:tracePt t="17009" x="4794250" y="2489200"/>
          <p14:tracePt t="17026" x="4743450" y="2495550"/>
          <p14:tracePt t="17044" x="4673600" y="2508250"/>
          <p14:tracePt t="17059" x="4591050" y="2520950"/>
          <p14:tracePt t="17076" x="4489450" y="2533650"/>
          <p14:tracePt t="17092" x="4349750" y="2546350"/>
          <p14:tracePt t="17110" x="4203700" y="2552700"/>
          <p14:tracePt t="17126" x="3987800" y="2552700"/>
          <p14:tracePt t="17142" x="3721100" y="2552700"/>
          <p14:tracePt t="17159" x="3422650" y="2552700"/>
          <p14:tracePt t="17177" x="3194050" y="2552700"/>
          <p14:tracePt t="17193" x="3079750" y="2565400"/>
          <p14:tracePt t="17209" x="3003550" y="2578100"/>
          <p14:tracePt t="17226" x="2952750" y="2584450"/>
          <p14:tracePt t="17227" x="2933700" y="2584450"/>
          <p14:tracePt t="17244" x="2889250" y="2590800"/>
          <p14:tracePt t="17259" x="2838450" y="2597150"/>
          <p14:tracePt t="17276" x="2755900" y="2597150"/>
          <p14:tracePt t="17293" x="2654300" y="2603500"/>
          <p14:tracePt t="17310" x="2584450" y="2603500"/>
          <p14:tracePt t="17326" x="2565400" y="2609850"/>
          <p14:tracePt t="17343" x="2546350" y="2616200"/>
          <p14:tracePt t="17359" x="2533650" y="2616200"/>
          <p14:tracePt t="17377" x="2520950" y="2616200"/>
          <p14:tracePt t="17393" x="2489200" y="2616200"/>
          <p14:tracePt t="17409" x="2451100" y="2616200"/>
          <p14:tracePt t="17426" x="2432050" y="2616200"/>
          <p14:tracePt t="17491" x="2425700" y="2622550"/>
          <p14:tracePt t="17498" x="2419350" y="2622550"/>
          <p14:tracePt t="17506" x="2413000" y="2628900"/>
          <p14:tracePt t="17514" x="2400300" y="2628900"/>
          <p14:tracePt t="17526" x="2393950" y="2628900"/>
          <p14:tracePt t="17543" x="2381250" y="2628900"/>
          <p14:tracePt t="17559" x="2381250" y="2635250"/>
          <p14:tracePt t="17659" x="2374900" y="2635250"/>
          <p14:tracePt t="18243" x="2368550" y="2635250"/>
          <p14:tracePt t="18250" x="2336800" y="2647950"/>
          <p14:tracePt t="18260" x="2311400" y="2647950"/>
          <p14:tracePt t="18277" x="2266950" y="2654300"/>
          <p14:tracePt t="18294" x="2222500" y="2667000"/>
          <p14:tracePt t="18311" x="2203450" y="2673350"/>
          <p14:tracePt t="18327" x="2184400" y="2673350"/>
          <p14:tracePt t="18344" x="2159000" y="2686050"/>
          <p14:tracePt t="18360" x="2127250" y="2692400"/>
          <p14:tracePt t="18378" x="2051050" y="2711450"/>
          <p14:tracePt t="18394" x="2012950" y="2724150"/>
          <p14:tracePt t="18411" x="1968500" y="2743200"/>
          <p14:tracePt t="18427" x="1955800" y="2755900"/>
          <p14:tracePt t="18445" x="1936750" y="2768600"/>
          <p14:tracePt t="18460" x="1905000" y="2794000"/>
          <p14:tracePt t="18477" x="1866900" y="2819400"/>
          <p14:tracePt t="18494" x="1841500" y="2851150"/>
          <p14:tracePt t="18511" x="1809750" y="2895600"/>
          <p14:tracePt t="18527" x="1790700" y="2933700"/>
          <p14:tracePt t="18544" x="1771650" y="2978150"/>
          <p14:tracePt t="18560" x="1758950" y="3009900"/>
          <p14:tracePt t="18578" x="1752600" y="3041650"/>
          <p14:tracePt t="18594" x="1739900" y="3048000"/>
          <p14:tracePt t="18611" x="1739900" y="3067050"/>
          <p14:tracePt t="18634" x="1739900" y="3073400"/>
          <p14:tracePt t="18644" x="1739900" y="3079750"/>
          <p14:tracePt t="18660" x="1739900" y="3086100"/>
          <p14:tracePt t="18677" x="1739900" y="3098800"/>
          <p14:tracePt t="18694" x="1739900" y="3105150"/>
          <p14:tracePt t="18711" x="1739900" y="3117850"/>
          <p14:tracePt t="18727" x="1739900" y="3130550"/>
          <p14:tracePt t="18744" x="1739900" y="3136900"/>
          <p14:tracePt t="18761" x="1739900" y="3143250"/>
          <p14:tracePt t="19179" x="1739900" y="3149600"/>
          <p14:tracePt t="19187" x="1752600" y="3149600"/>
          <p14:tracePt t="19194" x="1758950" y="3149600"/>
          <p14:tracePt t="19211" x="1771650" y="3149600"/>
          <p14:tracePt t="19228" x="1790700" y="3149600"/>
          <p14:tracePt t="19244" x="1835150" y="3143250"/>
          <p14:tracePt t="19262" x="1905000" y="3143250"/>
          <p14:tracePt t="19278" x="1987550" y="3143250"/>
          <p14:tracePt t="19294" x="2057400" y="3143250"/>
          <p14:tracePt t="19311" x="2101850" y="3143250"/>
          <p14:tracePt t="19329" x="2127250" y="3143250"/>
          <p14:tracePt t="19344" x="2139950" y="3136900"/>
          <p14:tracePt t="19361" x="2159000" y="3130550"/>
          <p14:tracePt t="19379" x="2254250" y="3130550"/>
          <p14:tracePt t="19395" x="2362200" y="3130550"/>
          <p14:tracePt t="19411" x="2501900" y="3130550"/>
          <p14:tracePt t="19428" x="2597150" y="3130550"/>
          <p14:tracePt t="19445" x="2660650" y="3130550"/>
          <p14:tracePt t="19462" x="2673350" y="3130550"/>
          <p14:tracePt t="19478" x="2679700" y="3130550"/>
          <p14:tracePt t="19495" x="2686050" y="3130550"/>
          <p14:tracePt t="19511" x="2698750" y="3130550"/>
          <p14:tracePt t="19529" x="2724150" y="3130550"/>
          <p14:tracePt t="19545" x="2762250" y="3117850"/>
          <p14:tracePt t="19561" x="2787650" y="3117850"/>
          <p14:tracePt t="19578" x="2800350" y="3117850"/>
          <p14:tracePt t="19579" x="2806700" y="3111500"/>
          <p14:tracePt t="19596" x="2813050" y="3111500"/>
          <p14:tracePt t="19635" x="2819400" y="3111500"/>
          <p14:tracePt t="19763" x="2825750" y="3111500"/>
          <p14:tracePt t="19770" x="2844800" y="3111500"/>
          <p14:tracePt t="19778" x="2889250" y="3111500"/>
          <p14:tracePt t="19795" x="2952750" y="3111500"/>
          <p14:tracePt t="19812" x="3016250" y="3111500"/>
          <p14:tracePt t="19829" x="3060700" y="3111500"/>
          <p14:tracePt t="19845" x="3086100" y="3111500"/>
          <p14:tracePt t="19862" x="3092450" y="3111500"/>
          <p14:tracePt t="19878" x="3098800" y="3111500"/>
          <p14:tracePt t="19895" x="3111500" y="3111500"/>
          <p14:tracePt t="19913" x="3155950" y="3111500"/>
          <p14:tracePt t="19929" x="3238500" y="3111500"/>
          <p14:tracePt t="19945" x="3327400" y="3111500"/>
          <p14:tracePt t="19962" x="3397250" y="3111500"/>
          <p14:tracePt t="19980" x="3422650" y="3111500"/>
          <p14:tracePt t="19995" x="3441700" y="3111500"/>
          <p14:tracePt t="20012" x="3479800" y="3111500"/>
          <p14:tracePt t="20029" x="3536950" y="3111500"/>
          <p14:tracePt t="20046" x="3625850" y="3111500"/>
          <p14:tracePt t="20062" x="3714750" y="3111500"/>
          <p14:tracePt t="20079" x="3746500" y="3111500"/>
          <p14:tracePt t="20096" x="3752850" y="3111500"/>
          <p14:tracePt t="20123" x="3759200" y="3111500"/>
          <p14:tracePt t="20139" x="3765550" y="3111500"/>
          <p14:tracePt t="20147" x="3784600" y="3111500"/>
          <p14:tracePt t="20162" x="3797300" y="3111500"/>
          <p14:tracePt t="20180" x="3860800" y="3111500"/>
          <p14:tracePt t="20196" x="3879850" y="3105150"/>
          <p14:tracePt t="20212" x="3886200" y="3105150"/>
          <p14:tracePt t="20243" x="3892550" y="3105150"/>
          <p14:tracePt t="20259" x="3898900" y="3105150"/>
          <p14:tracePt t="20267" x="3905250" y="3105150"/>
          <p14:tracePt t="20279" x="3911600" y="3105150"/>
          <p14:tracePt t="20295" x="3930650" y="3098800"/>
          <p14:tracePt t="20313" x="3943350" y="3092450"/>
          <p14:tracePt t="20329" x="3949700" y="3092450"/>
          <p14:tracePt t="20346" x="3956050" y="3092450"/>
          <p14:tracePt t="20362" x="3975100" y="3092450"/>
          <p14:tracePt t="20380" x="4013200" y="3092450"/>
          <p14:tracePt t="20395" x="4038600" y="3098800"/>
          <p14:tracePt t="20412" x="4051300" y="3098800"/>
          <p14:tracePt t="20459" x="4057650" y="3098800"/>
          <p14:tracePt t="20467" x="4089400" y="3098800"/>
          <p14:tracePt t="20475" x="4127500" y="3098800"/>
          <p14:tracePt t="20483" x="4191000" y="3105150"/>
          <p14:tracePt t="20496" x="4248150" y="3111500"/>
          <p14:tracePt t="20512" x="4368800" y="3111500"/>
          <p14:tracePt t="20530" x="4445000" y="3111500"/>
          <p14:tracePt t="20546" x="4464050" y="3111500"/>
          <p14:tracePt t="20562" x="4470400" y="3111500"/>
          <p14:tracePt t="20611" x="4476750" y="3111500"/>
          <p14:tracePt t="20867" x="4483100" y="3111500"/>
          <p14:tracePt t="20875" x="4489450" y="3111500"/>
          <p14:tracePt t="20883" x="4495800" y="3111500"/>
          <p14:tracePt t="20896" x="4502150" y="3111500"/>
          <p14:tracePt t="20913" x="4508500" y="3111500"/>
          <p14:tracePt t="21131" x="4514850" y="3111500"/>
          <p14:tracePt t="21139" x="4533900" y="3111500"/>
          <p14:tracePt t="21146" x="4572000" y="3111500"/>
          <p14:tracePt t="21163" x="4667250" y="3111500"/>
          <p14:tracePt t="21179" x="4768850" y="3111500"/>
          <p14:tracePt t="21196" x="4851400" y="3111500"/>
          <p14:tracePt t="21214" x="4921250" y="3111500"/>
          <p14:tracePt t="21229" x="4946650" y="3111500"/>
          <p14:tracePt t="21283" x="4959350" y="3111500"/>
          <p14:tracePt t="21291" x="4965700" y="3111500"/>
          <p14:tracePt t="21299" x="4972050" y="3111500"/>
          <p14:tracePt t="21313" x="4978400" y="3111500"/>
          <p14:tracePt t="21330" x="4997450" y="3111500"/>
          <p14:tracePt t="21635" x="5016500" y="3111500"/>
          <p14:tracePt t="21644" x="5060950" y="3111500"/>
          <p14:tracePt t="21651" x="5130800" y="3111500"/>
          <p14:tracePt t="21663" x="5200650" y="3111500"/>
          <p14:tracePt t="21680" x="5327650" y="3111500"/>
          <p14:tracePt t="21697" x="5454650" y="3111500"/>
          <p14:tracePt t="21715" x="5518150" y="3105150"/>
          <p14:tracePt t="21730" x="5530850" y="3105150"/>
          <p14:tracePt t="21747" x="5568950" y="3098800"/>
          <p14:tracePt t="21764" x="5645150" y="3098800"/>
          <p14:tracePt t="21781" x="5746750" y="3098800"/>
          <p14:tracePt t="21797" x="5829300" y="3098800"/>
          <p14:tracePt t="21814" x="5873750" y="3098800"/>
          <p14:tracePt t="21830" x="5886450" y="3092450"/>
          <p14:tracePt t="21848" x="5892800" y="3092450"/>
          <p14:tracePt t="21863" x="5911850" y="3086100"/>
          <p14:tracePt t="21880" x="5981700" y="3086100"/>
          <p14:tracePt t="21897" x="6172200" y="3092450"/>
          <p14:tracePt t="21914" x="6451600" y="3124200"/>
          <p14:tracePt t="21930" x="6502400" y="3124200"/>
          <p14:tracePt t="21947" x="6546850" y="3124200"/>
          <p14:tracePt t="22228" x="6559550" y="3124200"/>
          <p14:tracePt t="22235" x="6578600" y="3124200"/>
          <p14:tracePt t="22243" x="6616700" y="3124200"/>
          <p14:tracePt t="22251" x="6661150" y="3124200"/>
          <p14:tracePt t="22264" x="6711950" y="3124200"/>
          <p14:tracePt t="22280" x="6788150" y="3124200"/>
          <p14:tracePt t="22298" x="6819900" y="3124200"/>
          <p14:tracePt t="22387" x="6826250" y="3124200"/>
          <p14:tracePt t="22395" x="6832600" y="3124200"/>
          <p14:tracePt t="22675" x="6851650" y="3124200"/>
          <p14:tracePt t="22683" x="6889750" y="3124200"/>
          <p14:tracePt t="22691" x="6927850" y="3124200"/>
          <p14:tracePt t="22699" x="6972300" y="3124200"/>
          <p14:tracePt t="22714" x="7010400" y="3124200"/>
          <p14:tracePt t="22731" x="7105650" y="3117850"/>
          <p14:tracePt t="22748" x="7181850" y="3117850"/>
          <p14:tracePt t="22764" x="7264400" y="3117850"/>
          <p14:tracePt t="22781" x="7346950" y="3117850"/>
          <p14:tracePt t="22798" x="7416800" y="3117850"/>
          <p14:tracePt t="22815" x="7473950" y="3117850"/>
          <p14:tracePt t="22831" x="7518400" y="3098800"/>
          <p14:tracePt t="22848" x="7550150" y="3098800"/>
          <p14:tracePt t="22865" x="7581900" y="3098800"/>
          <p14:tracePt t="22882" x="7620000" y="3098800"/>
          <p14:tracePt t="22898" x="7696200" y="3098800"/>
          <p14:tracePt t="22914" x="7785100" y="3098800"/>
          <p14:tracePt t="22915" x="7823200" y="3098800"/>
          <p14:tracePt t="22931" x="7880350" y="3098800"/>
          <p14:tracePt t="22948" x="7918450" y="3098800"/>
          <p14:tracePt t="22964" x="7943850" y="3092450"/>
          <p14:tracePt t="22982" x="7988300" y="3092450"/>
          <p14:tracePt t="22998" x="8089900" y="3092450"/>
          <p14:tracePt t="23015" x="8223250" y="3092450"/>
          <p14:tracePt t="23031" x="8356600" y="3105150"/>
          <p14:tracePt t="23048" x="8426450" y="3105150"/>
          <p14:tracePt t="23065" x="8445500" y="3105150"/>
          <p14:tracePt t="23083" x="8451850" y="3105150"/>
          <p14:tracePt t="23116" x="8458200" y="3105150"/>
          <p14:tracePt t="23124" x="8464550" y="3105150"/>
          <p14:tracePt t="23140" x="8470900" y="3105150"/>
          <p14:tracePt t="23155" x="8477250" y="3105150"/>
          <p14:tracePt t="23219" x="8483600" y="3105150"/>
          <p14:tracePt t="23227" x="8496300" y="3105150"/>
          <p14:tracePt t="23235" x="8521700" y="3105150"/>
          <p14:tracePt t="23248" x="8534400" y="3105150"/>
          <p14:tracePt t="23265" x="8553450" y="3105150"/>
          <p14:tracePt t="23282" x="8559800" y="3105150"/>
          <p14:tracePt t="23307" x="8566150" y="3105150"/>
          <p14:tracePt t="23315" x="8572500" y="3105150"/>
          <p14:tracePt t="23332" x="8604250" y="3105150"/>
          <p14:tracePt t="23348" x="8636000" y="3105150"/>
          <p14:tracePt t="23366" x="8674100" y="3105150"/>
          <p14:tracePt t="23382" x="8686800" y="3105150"/>
          <p14:tracePt t="23419" x="8699500" y="3105150"/>
          <p14:tracePt t="23427" x="8724900" y="3105150"/>
          <p14:tracePt t="23435" x="8756650" y="3105150"/>
          <p14:tracePt t="23448" x="8801100" y="3105150"/>
          <p14:tracePt t="23465" x="8877300" y="3105150"/>
          <p14:tracePt t="23482" x="8915400" y="3105150"/>
          <p14:tracePt t="23500" x="8921750" y="3105150"/>
          <p14:tracePt t="23539" x="8928100" y="3105150"/>
          <p14:tracePt t="23547" x="8934450" y="3105150"/>
          <p14:tracePt t="23555" x="8947150" y="3105150"/>
          <p14:tracePt t="23565" x="8953500" y="3105150"/>
          <p14:tracePt t="23582" x="8972550" y="3111500"/>
          <p14:tracePt t="23652" x="8978900" y="3111500"/>
          <p14:tracePt t="23659" x="8991600" y="3111500"/>
          <p14:tracePt t="23667" x="9004300" y="3111500"/>
          <p14:tracePt t="23682" x="9017000" y="3111500"/>
          <p14:tracePt t="23699" x="9048750" y="3111500"/>
          <p14:tracePt t="23747" x="9055100" y="3111500"/>
          <p14:tracePt t="23755" x="9086850" y="3111500"/>
          <p14:tracePt t="23765" x="9118600" y="3111500"/>
          <p14:tracePt t="23782" x="9232900" y="3111500"/>
          <p14:tracePt t="23798" x="9353550" y="3130550"/>
          <p14:tracePt t="23816" x="9429750" y="3130550"/>
          <p14:tracePt t="23832" x="9455150" y="3130550"/>
          <p14:tracePt t="23907" x="9467850" y="3130550"/>
          <p14:tracePt t="23915" x="9474200" y="3130550"/>
          <p14:tracePt t="23923" x="9486900" y="3130550"/>
          <p14:tracePt t="23964" x="9493250" y="3130550"/>
          <p14:tracePt t="23979" x="9505950" y="3130550"/>
          <p14:tracePt t="23987" x="9525000" y="3124200"/>
          <p14:tracePt t="23995" x="9544050" y="3117850"/>
          <p14:tracePt t="24003" x="9569450" y="3117850"/>
          <p14:tracePt t="24016" x="9607550" y="3117850"/>
          <p14:tracePt t="24032" x="9683750" y="3117850"/>
          <p14:tracePt t="24049" x="9740900" y="3111500"/>
          <p14:tracePt t="24066" x="9766300" y="3105150"/>
          <p14:tracePt t="24082" x="9791700" y="3098800"/>
          <p14:tracePt t="24099" x="9874250" y="3092450"/>
          <p14:tracePt t="24116" x="9937750" y="3092450"/>
          <p14:tracePt t="24132" x="10007600" y="3092450"/>
          <p14:tracePt t="24149" x="10026650" y="3092450"/>
          <p14:tracePt t="24166" x="10033000" y="3092450"/>
          <p14:tracePt t="25340" x="10039350" y="3092450"/>
          <p14:tracePt t="25347" x="10026650" y="3092450"/>
          <p14:tracePt t="25355" x="9931400" y="3092450"/>
          <p14:tracePt t="25367" x="9772650" y="3092450"/>
          <p14:tracePt t="25385" x="9391650" y="3092450"/>
          <p14:tracePt t="25400" x="9055100" y="3092450"/>
          <p14:tracePt t="25417" x="8801100" y="3092450"/>
          <p14:tracePt t="25434" x="8515350" y="3124200"/>
          <p14:tracePt t="25451" x="8051800" y="3194050"/>
          <p14:tracePt t="25467" x="7645400" y="3194050"/>
          <p14:tracePt t="25483" x="7112000" y="3194050"/>
          <p14:tracePt t="25500" x="6616700" y="3194050"/>
          <p14:tracePt t="25518" x="6223000" y="3194050"/>
          <p14:tracePt t="25534" x="5949950" y="3194050"/>
          <p14:tracePt t="25550" x="5721350" y="3194050"/>
          <p14:tracePt t="25567" x="5429250" y="3194050"/>
          <p14:tracePt t="25585" x="5118100" y="3194050"/>
          <p14:tracePt t="25600" x="4718050" y="3194050"/>
          <p14:tracePt t="25617" x="4451350" y="3194050"/>
          <p14:tracePt t="25634" x="4248150" y="3200400"/>
          <p14:tracePt t="25651" x="4070350" y="3225800"/>
          <p14:tracePt t="25667" x="3962400" y="3232150"/>
          <p14:tracePt t="25684" x="3822700" y="3232150"/>
          <p14:tracePt t="25700" x="3651250" y="3232150"/>
          <p14:tracePt t="25718" x="3511550" y="3244850"/>
          <p14:tracePt t="25734" x="3409950" y="3251200"/>
          <p14:tracePt t="25750" x="3333750" y="3282950"/>
          <p14:tracePt t="25768" x="3282950" y="3302000"/>
          <p14:tracePt t="25785" x="3232150" y="3321050"/>
          <p14:tracePt t="25800" x="3175000" y="3333750"/>
          <p14:tracePt t="25817" x="3124200" y="3340100"/>
          <p14:tracePt t="25835" x="3073400" y="3352800"/>
          <p14:tracePt t="25835" x="3048000" y="3365500"/>
          <p14:tracePt t="25851" x="3009900" y="3390900"/>
          <p14:tracePt t="25867" x="2990850" y="3409950"/>
          <p14:tracePt t="25884" x="2978150" y="3416300"/>
          <p14:tracePt t="25901" x="2971800" y="3416300"/>
          <p14:tracePt t="25918" x="2946400" y="3429000"/>
          <p14:tracePt t="25934" x="2927350" y="3435350"/>
          <p14:tracePt t="25951" x="2901950" y="3448050"/>
          <p14:tracePt t="25967" x="2870200" y="3460750"/>
          <p14:tracePt t="25985" x="2851150" y="3473450"/>
          <p14:tracePt t="26001" x="2825750" y="3492500"/>
          <p14:tracePt t="26017" x="2762250" y="3498850"/>
          <p14:tracePt t="26034" x="2679700" y="3524250"/>
          <p14:tracePt t="26052" x="2590800" y="3568700"/>
          <p14:tracePt t="26067" x="2552700" y="3587750"/>
          <p14:tracePt t="26085" x="2533650" y="3594100"/>
          <p14:tracePt t="26101" x="2508250" y="3606800"/>
          <p14:tracePt t="26118" x="2463800" y="3613150"/>
          <p14:tracePt t="26134" x="2406650" y="3632200"/>
          <p14:tracePt t="26151" x="2362200" y="3644900"/>
          <p14:tracePt t="26168" x="2330450" y="3657600"/>
          <p14:tracePt t="26185" x="2317750" y="3663950"/>
          <p14:tracePt t="26201" x="2311400" y="3663950"/>
          <p14:tracePt t="26218" x="2305050" y="3663950"/>
          <p14:tracePt t="26234" x="2279650" y="3663950"/>
          <p14:tracePt t="26236" x="2260600" y="3663950"/>
          <p14:tracePt t="26252" x="2241550" y="3670300"/>
          <p14:tracePt t="26268" x="2235200" y="3676650"/>
          <p14:tracePt t="26364" x="2247900" y="3676650"/>
          <p14:tracePt t="26371" x="2273300" y="3676650"/>
          <p14:tracePt t="26379" x="2305050" y="3676650"/>
          <p14:tracePt t="26387" x="2330450" y="3676650"/>
          <p14:tracePt t="26401" x="2362200" y="3676650"/>
          <p14:tracePt t="26418" x="2438400" y="3676650"/>
          <p14:tracePt t="26436" x="2571750" y="3689350"/>
          <p14:tracePt t="26452" x="2673350" y="3695700"/>
          <p14:tracePt t="26468" x="2794000" y="3695700"/>
          <p14:tracePt t="26485" x="2908300" y="3695700"/>
          <p14:tracePt t="26502" x="3003550" y="3695700"/>
          <p14:tracePt t="26518" x="3060700" y="3695700"/>
          <p14:tracePt t="26535" x="3105150" y="3695700"/>
          <p14:tracePt t="26551" x="3175000" y="3702050"/>
          <p14:tracePt t="26569" x="3289300" y="3727450"/>
          <p14:tracePt t="26585" x="3435350" y="3727450"/>
          <p14:tracePt t="26601" x="3606800" y="3733800"/>
          <p14:tracePt t="26618" x="3714750" y="3733800"/>
          <p14:tracePt t="26636" x="3803650" y="3733800"/>
          <p14:tracePt t="26651" x="3879850" y="3727450"/>
          <p14:tracePt t="26668" x="3962400" y="3721100"/>
          <p14:tracePt t="26685" x="4064000" y="3714750"/>
          <p14:tracePt t="26702" x="4146550" y="3714750"/>
          <p14:tracePt t="26718" x="4216400" y="3708400"/>
          <p14:tracePt t="26735" x="4254500" y="3702050"/>
          <p14:tracePt t="26751" x="4298950" y="3695700"/>
          <p14:tracePt t="26769" x="4362450" y="3695700"/>
          <p14:tracePt t="26785" x="4445000" y="3683000"/>
          <p14:tracePt t="26802" x="4508500" y="3683000"/>
          <p14:tracePt t="26818" x="4521200" y="3683000"/>
          <p14:tracePt t="27812" x="4527550" y="3683000"/>
          <p14:tracePt t="27820" x="4552950" y="3683000"/>
          <p14:tracePt t="27827" x="4591050" y="3683000"/>
          <p14:tracePt t="27836" x="4622800" y="3683000"/>
          <p14:tracePt t="27853" x="4692650" y="3683000"/>
          <p14:tracePt t="27869" x="4724400" y="3683000"/>
          <p14:tracePt t="27887" x="4737100" y="3683000"/>
          <p14:tracePt t="27902" x="4743450" y="3676650"/>
          <p14:tracePt t="27919" x="4749800" y="3676650"/>
          <p14:tracePt t="27936" x="4762500" y="3676650"/>
          <p14:tracePt t="27953" x="4794250" y="3676650"/>
          <p14:tracePt t="27969" x="4826000" y="3676650"/>
          <p14:tracePt t="27986" x="4857750" y="3676650"/>
          <p14:tracePt t="28003" x="4876800" y="3676650"/>
          <p14:tracePt t="28004" x="4883150" y="3676650"/>
          <p14:tracePt t="28044" x="4889500" y="3676650"/>
          <p14:tracePt t="28060" x="4895850" y="3676650"/>
          <p14:tracePt t="28068" x="4902200" y="3676650"/>
          <p14:tracePt t="28076" x="4908550" y="3676650"/>
          <p14:tracePt t="28092" x="4914900" y="3676650"/>
          <p14:tracePt t="28164" x="4921250" y="3676650"/>
          <p14:tracePt t="28436" x="4927600" y="3676650"/>
          <p14:tracePt t="28444" x="4933950" y="3670300"/>
          <p14:tracePt t="28453" x="4940300" y="3670300"/>
          <p14:tracePt t="28470" x="4959350" y="3670300"/>
          <p14:tracePt t="28487" x="4972050" y="3663950"/>
          <p14:tracePt t="28504" x="4978400" y="3663950"/>
          <p14:tracePt t="28732" x="4984750" y="3663950"/>
          <p14:tracePt t="28740" x="4991100" y="3663950"/>
          <p14:tracePt t="28747" x="4997450" y="3663950"/>
          <p14:tracePt t="28756" x="5010150" y="3663950"/>
          <p14:tracePt t="28770" x="5022850" y="3663950"/>
          <p14:tracePt t="28787" x="5041900" y="3663950"/>
          <p14:tracePt t="28787" x="5048250" y="3663950"/>
          <p14:tracePt t="28804" x="5060950" y="3663950"/>
          <p14:tracePt t="28988" x="5067300" y="3663950"/>
          <p14:tracePt t="29004" x="5073650" y="3663950"/>
          <p14:tracePt t="29037" x="5080000" y="3663950"/>
          <p14:tracePt t="29044" x="5099050" y="3663950"/>
          <p14:tracePt t="29054" x="5111750" y="3663950"/>
          <p14:tracePt t="29071" x="5137150" y="3676650"/>
          <p14:tracePt t="29087" x="5156200" y="3683000"/>
          <p14:tracePt t="29104" x="5168900" y="3683000"/>
          <p14:tracePt t="29120" x="5175250" y="3683000"/>
          <p14:tracePt t="29138" x="5187950" y="3683000"/>
          <p14:tracePt t="29154" x="5213350" y="3683000"/>
          <p14:tracePt t="29170" x="5264150" y="3683000"/>
          <p14:tracePt t="29187" x="5321300" y="3683000"/>
          <p14:tracePt t="29188" x="5353050" y="3683000"/>
          <p14:tracePt t="29205" x="5391150" y="3683000"/>
          <p14:tracePt t="29220" x="5410200" y="3683000"/>
          <p14:tracePt t="29244" x="5416550" y="3683000"/>
          <p14:tracePt t="29254" x="5422900" y="3683000"/>
          <p14:tracePt t="29271" x="5454650" y="3683000"/>
          <p14:tracePt t="29287" x="5524500" y="3689350"/>
          <p14:tracePt t="29304" x="5619750" y="3708400"/>
          <p14:tracePt t="29321" x="5670550" y="3708400"/>
          <p14:tracePt t="29338" x="5683250" y="3708400"/>
          <p14:tracePt t="29354" x="5689600" y="3708400"/>
          <p14:tracePt t="29372" x="5695950" y="3708400"/>
          <p14:tracePt t="29387" x="5721350" y="3708400"/>
          <p14:tracePt t="29405" x="5829300" y="3714750"/>
          <p14:tracePt t="29421" x="5911850" y="3727450"/>
          <p14:tracePt t="29437" x="5943600" y="3727450"/>
          <p14:tracePt t="29476" x="5949950" y="3727450"/>
          <p14:tracePt t="29484" x="5956300" y="3727450"/>
          <p14:tracePt t="29500" x="5962650" y="3727450"/>
          <p14:tracePt t="29516" x="5975350" y="3727450"/>
          <p14:tracePt t="29533" x="5981700" y="3727450"/>
          <p14:tracePt t="29708" x="5988050" y="3727450"/>
          <p14:tracePt t="29724" x="6000750" y="3727450"/>
          <p14:tracePt t="29732" x="6026150" y="3727450"/>
          <p14:tracePt t="29740" x="6045200" y="3727450"/>
          <p14:tracePt t="29754" x="6064250" y="3727450"/>
          <p14:tracePt t="29771" x="6102350" y="3714750"/>
          <p14:tracePt t="29772" x="6108700" y="3714750"/>
          <p14:tracePt t="29789" x="6115050" y="3714750"/>
          <p14:tracePt t="29820" x="6127750" y="3714750"/>
          <p14:tracePt t="29828" x="6140450" y="3714750"/>
          <p14:tracePt t="29838" x="6153150" y="3714750"/>
          <p14:tracePt t="29856" x="6216650" y="3714750"/>
          <p14:tracePt t="29871" x="6267450" y="3714750"/>
          <p14:tracePt t="29888" x="6299200" y="3714750"/>
          <p14:tracePt t="29905" x="6311900" y="3708400"/>
          <p14:tracePt t="29948" x="6318250" y="3708400"/>
          <p14:tracePt t="29956" x="6324600" y="3708400"/>
          <p14:tracePt t="29964" x="6337300" y="3708400"/>
          <p14:tracePt t="29972" x="6356350" y="3708400"/>
          <p14:tracePt t="29989" x="6400800" y="3708400"/>
          <p14:tracePt t="30005" x="6419850" y="3708400"/>
          <p14:tracePt t="30021" x="6432550" y="3695700"/>
          <p14:tracePt t="30038" x="6451600" y="3695700"/>
          <p14:tracePt t="30055" x="6470650" y="3695700"/>
          <p14:tracePt t="30071" x="6502400" y="3689350"/>
          <p14:tracePt t="30088" x="6553200" y="3689350"/>
          <p14:tracePt t="30105" x="6610350" y="3689350"/>
          <p14:tracePt t="30122" x="6680200" y="3689350"/>
          <p14:tracePt t="30138" x="6750050" y="3689350"/>
          <p14:tracePt t="30155" x="6788150" y="3689350"/>
          <p14:tracePt t="30156" x="6813550" y="3683000"/>
          <p14:tracePt t="30172" x="6870700" y="3676650"/>
          <p14:tracePt t="30189" x="6985000" y="3676650"/>
          <p14:tracePt t="30205" x="7118350" y="3676650"/>
          <p14:tracePt t="30221" x="7270750" y="3676650"/>
          <p14:tracePt t="30238" x="7372350" y="3683000"/>
          <p14:tracePt t="30256" x="7391400" y="3683000"/>
          <p14:tracePt t="30272" x="7404100" y="3683000"/>
          <p14:tracePt t="30288" x="7442200" y="3683000"/>
          <p14:tracePt t="30305" x="7499350" y="3689350"/>
          <p14:tracePt t="30323" x="7588250" y="3702050"/>
          <p14:tracePt t="30338" x="7677150" y="3702050"/>
          <p14:tracePt t="30355" x="7727950" y="3702050"/>
          <p14:tracePt t="30356" x="7734300" y="3702050"/>
          <p14:tracePt t="30372" x="7753350" y="3702050"/>
          <p14:tracePt t="30389" x="7810500" y="3702050"/>
          <p14:tracePt t="30406" x="7918450" y="3702050"/>
          <p14:tracePt t="30422" x="8051800" y="3702050"/>
          <p14:tracePt t="30438" x="8172450" y="3702050"/>
          <p14:tracePt t="30456" x="8261350" y="3702050"/>
          <p14:tracePt t="30472" x="8331200" y="3689350"/>
          <p14:tracePt t="30489" x="8420100" y="3676650"/>
          <p14:tracePt t="30505" x="8553450" y="3676650"/>
          <p14:tracePt t="30523" x="8667750" y="3676650"/>
          <p14:tracePt t="30539" x="8775700" y="3676650"/>
          <p14:tracePt t="30540" x="8801100" y="3676650"/>
          <p14:tracePt t="30555" x="8813800" y="3676650"/>
          <p14:tracePt t="30781" x="8801100" y="3683000"/>
          <p14:tracePt t="30788" x="8775700" y="3683000"/>
          <p14:tracePt t="30796" x="8737600" y="3683000"/>
          <p14:tracePt t="30805" x="8705850" y="3695700"/>
          <p14:tracePt t="30822" x="8642350" y="3702050"/>
          <p14:tracePt t="30839" x="8616950" y="3702050"/>
          <p14:tracePt t="30856" x="8591550" y="3702050"/>
          <p14:tracePt t="30872" x="8559800" y="3702050"/>
          <p14:tracePt t="30889" x="8521700" y="3702050"/>
          <p14:tracePt t="30905" x="8496300" y="3702050"/>
          <p14:tracePt t="30924" x="8483600" y="3695700"/>
          <p14:tracePt t="30939" x="8470900" y="3683000"/>
          <p14:tracePt t="30956" x="8439150" y="3638550"/>
          <p14:tracePt t="30972" x="8413750" y="3613150"/>
          <p14:tracePt t="30989" x="8407400" y="3600450"/>
          <p14:tracePt t="31005" x="8401050" y="3587750"/>
          <p14:tracePt t="31022" x="8401050" y="3562350"/>
          <p14:tracePt t="31039" x="8401050" y="3530600"/>
          <p14:tracePt t="31057" x="8401050" y="3492500"/>
          <p14:tracePt t="31072" x="8401050" y="3467100"/>
          <p14:tracePt t="31089" x="8401050" y="3448050"/>
          <p14:tracePt t="31106" x="8413750" y="3422650"/>
          <p14:tracePt t="31123" x="8432800" y="3397250"/>
          <p14:tracePt t="31124" x="8458200" y="3384550"/>
          <p14:tracePt t="31139" x="8464550" y="3384550"/>
          <p14:tracePt t="31156" x="8521700" y="3359150"/>
          <p14:tracePt t="31172" x="8547100" y="3359150"/>
          <p14:tracePt t="31190" x="8585200" y="3359150"/>
          <p14:tracePt t="31206" x="8623300" y="3359150"/>
          <p14:tracePt t="31222" x="8674100" y="3359150"/>
          <p14:tracePt t="31239" x="8731250" y="3359150"/>
          <p14:tracePt t="31256" x="8775700" y="3371850"/>
          <p14:tracePt t="31272" x="8826500" y="3390900"/>
          <p14:tracePt t="31289" x="8870950" y="3416300"/>
          <p14:tracePt t="31306" x="8902700" y="3441700"/>
          <p14:tracePt t="31324" x="8921750" y="3479800"/>
          <p14:tracePt t="31339" x="8921750" y="3498850"/>
          <p14:tracePt t="31356" x="8921750" y="3556000"/>
          <p14:tracePt t="31372" x="8921750" y="3575050"/>
          <p14:tracePt t="31390" x="8921750" y="3587750"/>
          <p14:tracePt t="31406" x="8921750" y="3594100"/>
          <p14:tracePt t="31428" x="8921750" y="3600450"/>
          <p14:tracePt t="31439" x="8921750" y="3606800"/>
          <p14:tracePt t="31456" x="8915400" y="3613150"/>
          <p14:tracePt t="31473" x="8902700" y="3625850"/>
          <p14:tracePt t="31489" x="8890000" y="3638550"/>
          <p14:tracePt t="31506" x="8877300" y="3644900"/>
          <p14:tracePt t="31524" x="8877300" y="3651250"/>
          <p14:tracePt t="31540" x="8864600" y="3657600"/>
          <p14:tracePt t="31597" x="8858250" y="3657600"/>
          <p14:tracePt t="31604" x="8858250" y="3663950"/>
          <p14:tracePt t="31612" x="8851900" y="3663950"/>
          <p14:tracePt t="31623" x="8839200" y="3670300"/>
          <p14:tracePt t="31640" x="8826500" y="3676650"/>
          <p14:tracePt t="31656" x="8826500" y="3683000"/>
          <p14:tracePt t="31674" x="8813800" y="3683000"/>
          <p14:tracePt t="31689" x="8807450" y="3689350"/>
          <p14:tracePt t="32389" x="8794750" y="3689350"/>
          <p14:tracePt t="32396" x="8743950" y="3702050"/>
          <p14:tracePt t="32407" x="8686800" y="3702050"/>
          <p14:tracePt t="32423" x="8521700" y="3727450"/>
          <p14:tracePt t="32440" x="8248650" y="3771900"/>
          <p14:tracePt t="32457" x="7816850" y="3810000"/>
          <p14:tracePt t="32474" x="7378700" y="3810000"/>
          <p14:tracePt t="32490" x="6940550" y="3810000"/>
          <p14:tracePt t="32507" x="6578600" y="3848100"/>
          <p14:tracePt t="32525" x="6045200" y="3886200"/>
          <p14:tracePt t="32541" x="5702300" y="3898900"/>
          <p14:tracePt t="32557" x="5334000" y="3943350"/>
          <p14:tracePt t="32574" x="5029200" y="3981450"/>
          <p14:tracePt t="32592" x="4743450" y="4032250"/>
          <p14:tracePt t="32607" x="4591050" y="4051300"/>
          <p14:tracePt t="32624" x="4445000" y="4070350"/>
          <p14:tracePt t="32640" x="4337050" y="4089400"/>
          <p14:tracePt t="32658" x="4229100" y="4108450"/>
          <p14:tracePt t="32674" x="4121150" y="4114800"/>
          <p14:tracePt t="32690" x="4000500" y="4140200"/>
          <p14:tracePt t="32707" x="3905250" y="4165600"/>
          <p14:tracePt t="32725" x="3803650" y="4203700"/>
          <p14:tracePt t="32740" x="3752850" y="4222750"/>
          <p14:tracePt t="32757" x="3683000" y="4229100"/>
          <p14:tracePt t="32774" x="3587750" y="4229100"/>
          <p14:tracePt t="32791" x="3454400" y="4229100"/>
          <p14:tracePt t="32807" x="3321050" y="4229100"/>
          <p14:tracePt t="32824" x="3206750" y="4241800"/>
          <p14:tracePt t="32840" x="3124200" y="4254500"/>
          <p14:tracePt t="32858" x="3073400" y="4267200"/>
          <p14:tracePt t="32874" x="3016250" y="4267200"/>
          <p14:tracePt t="32891" x="2940050" y="4267200"/>
          <p14:tracePt t="32908" x="2857500" y="4267200"/>
          <p14:tracePt t="32909" x="2825750" y="4267200"/>
          <p14:tracePt t="32925" x="2781300" y="4267200"/>
          <p14:tracePt t="32941" x="2749550" y="4267200"/>
          <p14:tracePt t="32957" x="2730500" y="4267200"/>
          <p14:tracePt t="32974" x="2711450" y="4273550"/>
          <p14:tracePt t="32991" x="2679700" y="4273550"/>
          <p14:tracePt t="33007" x="2622550" y="4273550"/>
          <p14:tracePt t="33024" x="2571750" y="4273550"/>
          <p14:tracePt t="33041" x="2514600" y="4273550"/>
          <p14:tracePt t="33058" x="2470150" y="4273550"/>
          <p14:tracePt t="33075" x="2425700" y="4273550"/>
          <p14:tracePt t="33091" x="2400300" y="4273550"/>
          <p14:tracePt t="33107" x="2387600" y="4273550"/>
          <p14:tracePt t="33125" x="2374900" y="4273550"/>
          <p14:tracePt t="33141" x="2368550" y="4273550"/>
          <p14:tracePt t="33164" x="2362200" y="4273550"/>
          <p14:tracePt t="33180" x="2355850" y="4273550"/>
          <p14:tracePt t="33637" x="2362200" y="4273550"/>
          <p14:tracePt t="33644" x="2368550" y="4273550"/>
          <p14:tracePt t="33652" x="2387600" y="4273550"/>
          <p14:tracePt t="33660" x="2413000" y="4273550"/>
          <p14:tracePt t="33675" x="2438400" y="4273550"/>
          <p14:tracePt t="33692" x="2514600" y="4273550"/>
          <p14:tracePt t="33693" x="2552700" y="4273550"/>
          <p14:tracePt t="33709" x="2628900" y="4267200"/>
          <p14:tracePt t="33725" x="2679700" y="4260850"/>
          <p14:tracePt t="33741" x="2730500" y="4260850"/>
          <p14:tracePt t="33758" x="2781300" y="4254500"/>
          <p14:tracePt t="33776" x="2851150" y="4241800"/>
          <p14:tracePt t="33791" x="2908300" y="4235450"/>
          <p14:tracePt t="33808" x="2978150" y="4235450"/>
          <p14:tracePt t="33825" x="3028950" y="4229100"/>
          <p14:tracePt t="33842" x="3067050" y="4222750"/>
          <p14:tracePt t="33858" x="3111500" y="4216400"/>
          <p14:tracePt t="33875" x="3175000" y="4216400"/>
          <p14:tracePt t="33892" x="3251200" y="4216400"/>
          <p14:tracePt t="33893" x="3302000" y="4216400"/>
          <p14:tracePt t="33909" x="3371850" y="4216400"/>
          <p14:tracePt t="33926" x="3409950" y="4216400"/>
          <p14:tracePt t="33942" x="3441700" y="4210050"/>
          <p14:tracePt t="33958" x="3479800" y="4210050"/>
          <p14:tracePt t="33976" x="3543300" y="4210050"/>
          <p14:tracePt t="33991" x="3625850" y="4210050"/>
          <p14:tracePt t="34008" x="3721100" y="4210050"/>
          <p14:tracePt t="34025" x="3784600" y="4210050"/>
          <p14:tracePt t="34043" x="3816350" y="4210050"/>
          <p14:tracePt t="34058" x="3829050" y="4203700"/>
          <p14:tracePt t="34075" x="3867150" y="4191000"/>
          <p14:tracePt t="34092" x="3962400" y="4191000"/>
          <p14:tracePt t="34093" x="4019550" y="4191000"/>
          <p14:tracePt t="34109" x="4159250" y="4191000"/>
          <p14:tracePt t="34125" x="4267200" y="4184650"/>
          <p14:tracePt t="34142" x="4298950" y="4184650"/>
          <p14:tracePt t="34158" x="4305300" y="4184650"/>
          <p14:tracePt t="34180" x="4318000" y="4184650"/>
          <p14:tracePt t="34192" x="4343400" y="4178300"/>
          <p14:tracePt t="34209" x="4451350" y="4178300"/>
          <p14:tracePt t="34225" x="4591050" y="4184650"/>
          <p14:tracePt t="34243" x="4705350" y="4191000"/>
          <p14:tracePt t="34259" x="4718050" y="4191000"/>
          <p14:tracePt t="34276" x="4724400" y="4191000"/>
          <p14:tracePt t="34413" x="4724400" y="4197350"/>
          <p14:tracePt t="34445" x="4718050" y="4197350"/>
          <p14:tracePt t="34452" x="4711700" y="4197350"/>
          <p14:tracePt t="34460" x="4705350" y="4203700"/>
          <p14:tracePt t="34476" x="4699000" y="4203700"/>
          <p14:tracePt t="34493" x="4692650" y="4203700"/>
          <p14:tracePt t="34509" x="4686300" y="4210050"/>
          <p14:tracePt t="34541" x="4673600" y="4210050"/>
          <p14:tracePt t="34548" x="4660900" y="4210050"/>
          <p14:tracePt t="34559" x="4635500" y="4210050"/>
          <p14:tracePt t="34576" x="4578350" y="4210050"/>
          <p14:tracePt t="34592" x="4527550" y="4210050"/>
          <p14:tracePt t="34609" x="4502150" y="4210050"/>
          <p14:tracePt t="34626" x="4489450" y="4210050"/>
          <p14:tracePt t="34643" x="4483100" y="4210050"/>
          <p14:tracePt t="34659" x="4470400" y="4210050"/>
          <p14:tracePt t="34676" x="4470400" y="4203700"/>
          <p14:tracePt t="34693" x="4451350" y="4197350"/>
          <p14:tracePt t="34709" x="4406900" y="4178300"/>
          <p14:tracePt t="34726" x="4381500" y="4171950"/>
          <p14:tracePt t="34743" x="4362450" y="4159250"/>
          <p14:tracePt t="34760" x="4343400" y="4146550"/>
          <p14:tracePt t="34776" x="4324350" y="4133850"/>
          <p14:tracePt t="34793" x="4318000" y="4127500"/>
          <p14:tracePt t="34809" x="4311650" y="4114800"/>
          <p14:tracePt t="34827" x="4305300" y="4089400"/>
          <p14:tracePt t="34843" x="4298950" y="4057650"/>
          <p14:tracePt t="34859" x="4298950" y="4013200"/>
          <p14:tracePt t="34876" x="4305300" y="3937000"/>
          <p14:tracePt t="34894" x="4349750" y="3879850"/>
          <p14:tracePt t="34909" x="4400550" y="3841750"/>
          <p14:tracePt t="34926" x="4476750" y="3816350"/>
          <p14:tracePt t="34943" x="4565650" y="3797300"/>
          <p14:tracePt t="34960" x="4679950" y="3790950"/>
          <p14:tracePt t="34976" x="4787900" y="3790950"/>
          <p14:tracePt t="34993" x="4895850" y="3790950"/>
          <p14:tracePt t="35010" x="5003800" y="3841750"/>
          <p14:tracePt t="35027" x="5086350" y="3879850"/>
          <p14:tracePt t="35043" x="5149850" y="3943350"/>
          <p14:tracePt t="35059" x="5175250" y="3981450"/>
          <p14:tracePt t="35060" x="5187950" y="4000500"/>
          <p14:tracePt t="35076" x="5187950" y="4032250"/>
          <p14:tracePt t="35094" x="5187950" y="4064000"/>
          <p14:tracePt t="35109" x="5187950" y="4095750"/>
          <p14:tracePt t="35126" x="5175250" y="4152900"/>
          <p14:tracePt t="35144" x="5162550" y="4184650"/>
          <p14:tracePt t="35160" x="5162550" y="4191000"/>
          <p14:tracePt t="35176" x="5162550" y="4197350"/>
          <p14:tracePt t="35293" x="5162550" y="4203700"/>
          <p14:tracePt t="35300" x="5194300" y="4216400"/>
          <p14:tracePt t="35309" x="5232400" y="4222750"/>
          <p14:tracePt t="35326" x="5308600" y="4229100"/>
          <p14:tracePt t="35343" x="5403850" y="4241800"/>
          <p14:tracePt t="35359" x="5499100" y="4248150"/>
          <p14:tracePt t="35377" x="5607050" y="4248150"/>
          <p14:tracePt t="35393" x="5689600" y="4248150"/>
          <p14:tracePt t="35410" x="5740400" y="4248150"/>
          <p14:tracePt t="35426" x="5778500" y="4248150"/>
          <p14:tracePt t="35444" x="5822950" y="4248150"/>
          <p14:tracePt t="35460" x="5842000" y="4248150"/>
          <p14:tracePt t="35477" x="5924550" y="4248150"/>
          <p14:tracePt t="35493" x="6000750" y="4248150"/>
          <p14:tracePt t="35510" x="6032500" y="4248150"/>
          <p14:tracePt t="35526" x="6051550" y="4248150"/>
          <p14:tracePt t="35543" x="6057900" y="4248150"/>
          <p14:tracePt t="35560" x="6076950" y="4248150"/>
          <p14:tracePt t="35577" x="6127750" y="4248150"/>
          <p14:tracePt t="35593" x="6197600" y="4260850"/>
          <p14:tracePt t="35610" x="6273800" y="4267200"/>
          <p14:tracePt t="35626" x="6311900" y="4267200"/>
          <p14:tracePt t="35644" x="6330950" y="4267200"/>
          <p14:tracePt t="35660" x="6337300" y="4267200"/>
          <p14:tracePt t="35661" x="6356350" y="4267200"/>
          <p14:tracePt t="35677" x="6426200" y="4267200"/>
          <p14:tracePt t="35693" x="6540500" y="4267200"/>
          <p14:tracePt t="35711" x="6654800" y="4267200"/>
          <p14:tracePt t="35727" x="6750050" y="4267200"/>
          <p14:tracePt t="35743" x="6800850" y="4267200"/>
          <p14:tracePt t="35760" x="6807200" y="4267200"/>
          <p14:tracePt t="35778" x="6826250" y="4254500"/>
          <p14:tracePt t="35794" x="6845300" y="4254500"/>
          <p14:tracePt t="35810" x="6889750" y="4254500"/>
          <p14:tracePt t="35827" x="6927850" y="4254500"/>
          <p14:tracePt t="35844" x="6940550" y="4248150"/>
          <p14:tracePt t="36341" x="6896100" y="4248150"/>
          <p14:tracePt t="36348" x="6838950" y="4248150"/>
          <p14:tracePt t="36356" x="6788150" y="4248150"/>
          <p14:tracePt t="36364" x="6724650" y="4248150"/>
          <p14:tracePt t="36377" x="6673850" y="4248150"/>
          <p14:tracePt t="36394" x="6591300" y="4248150"/>
          <p14:tracePt t="36411" x="6508750" y="4248150"/>
          <p14:tracePt t="36428" x="6413500" y="4248150"/>
          <p14:tracePt t="36444" x="6089650" y="4248150"/>
          <p14:tracePt t="36461" x="5594350" y="4165600"/>
          <p14:tracePt t="36478" x="5048250" y="4108450"/>
          <p14:tracePt t="36494" x="4641850" y="4108450"/>
          <p14:tracePt t="36511" x="4375150" y="4133850"/>
          <p14:tracePt t="36527" x="4210050" y="4159250"/>
          <p14:tracePt t="36545" x="4044950" y="4191000"/>
          <p14:tracePt t="36561" x="3860800" y="4191000"/>
          <p14:tracePt t="36578" x="3549650" y="4191000"/>
          <p14:tracePt t="36594" x="3238500" y="4197350"/>
          <p14:tracePt t="36612" x="2946400" y="4254500"/>
          <p14:tracePt t="36627" x="2781300" y="4305300"/>
          <p14:tracePt t="36644" x="2698750" y="4330700"/>
          <p14:tracePt t="36645" x="2679700" y="4337050"/>
          <p14:tracePt t="36661" x="2635250" y="4362450"/>
          <p14:tracePt t="36678" x="2609850" y="4368800"/>
          <p14:tracePt t="36694" x="2559050" y="4394200"/>
          <p14:tracePt t="36711" x="2520950" y="4413250"/>
          <p14:tracePt t="36728" x="2495550" y="4438650"/>
          <p14:tracePt t="36745" x="2489200" y="4445000"/>
          <p14:tracePt t="36761" x="2482850" y="4457700"/>
          <p14:tracePt t="36798" x="2476500" y="4464050"/>
          <p14:tracePt t="36821" x="2476500" y="4470400"/>
          <p14:tracePt t="36829" x="2470150" y="4476750"/>
          <p14:tracePt t="36837" x="2470150" y="4483100"/>
          <p14:tracePt t="36845" x="2470150" y="4489450"/>
          <p14:tracePt t="36861" x="2470150" y="4495800"/>
          <p14:tracePt t="36878" x="2457450" y="4514850"/>
          <p14:tracePt t="36895" x="2432050" y="4533900"/>
          <p14:tracePt t="36911" x="2400300" y="4552950"/>
          <p14:tracePt t="36928" x="2362200" y="4584700"/>
          <p14:tracePt t="36944" x="2324100" y="4610100"/>
          <p14:tracePt t="36962" x="2279650" y="4641850"/>
          <p14:tracePt t="36978" x="2216150" y="4673600"/>
          <p14:tracePt t="36995" x="2127250" y="4711700"/>
          <p14:tracePt t="37011" x="2063750" y="4737100"/>
          <p14:tracePt t="37029" x="1993900" y="4762500"/>
          <p14:tracePt t="37044" x="1968500" y="4775200"/>
          <p14:tracePt t="37061" x="1930400" y="4787900"/>
          <p14:tracePt t="37078" x="1898650" y="4787900"/>
          <p14:tracePt t="37095" x="1866900" y="4794250"/>
          <p14:tracePt t="37111" x="1803400" y="4794250"/>
          <p14:tracePt t="37128" x="1778000" y="4794250"/>
          <p14:tracePt t="37145" x="1758950" y="4794250"/>
          <p14:tracePt t="37373" x="1758950" y="4800600"/>
          <p14:tracePt t="37381" x="1778000" y="4800600"/>
          <p14:tracePt t="37389" x="1809750" y="4800600"/>
          <p14:tracePt t="37397" x="1847850" y="4806950"/>
          <p14:tracePt t="37411" x="1873250" y="4806950"/>
          <p14:tracePt t="37428" x="1924050" y="4806950"/>
          <p14:tracePt t="37429" x="1949450" y="4813300"/>
          <p14:tracePt t="37446" x="1974850" y="4819650"/>
          <p14:tracePt t="37462" x="2012950" y="4819650"/>
          <p14:tracePt t="37478" x="2044700" y="4819650"/>
          <p14:tracePt t="37495" x="2070100" y="4819650"/>
          <p14:tracePt t="37512" x="2101850" y="4819650"/>
          <p14:tracePt t="37528" x="2127250" y="4819650"/>
          <p14:tracePt t="37545" x="2152650" y="4819650"/>
          <p14:tracePt t="37562" x="2184400" y="4826000"/>
          <p14:tracePt t="37579" x="2209800" y="4826000"/>
          <p14:tracePt t="37595" x="2247900" y="4826000"/>
          <p14:tracePt t="37612" x="2286000" y="4826000"/>
          <p14:tracePt t="37613" x="2317750" y="4826000"/>
          <p14:tracePt t="37628" x="2393950" y="4826000"/>
          <p14:tracePt t="37646" x="2482850" y="4826000"/>
          <p14:tracePt t="37662" x="2578100" y="4826000"/>
          <p14:tracePt t="37678" x="2679700" y="4826000"/>
          <p14:tracePt t="37695" x="2736850" y="4826000"/>
          <p14:tracePt t="37712" x="2768600" y="4826000"/>
          <p14:tracePt t="37728" x="2800350" y="4826000"/>
          <p14:tracePt t="37745" x="2844800" y="4826000"/>
          <p14:tracePt t="37762" x="2901950" y="4819650"/>
          <p14:tracePt t="37779" x="2952750" y="4813300"/>
          <p14:tracePt t="37796" x="3009900" y="4806950"/>
          <p14:tracePt t="37797" x="3028950" y="4800600"/>
          <p14:tracePt t="37812" x="3041650" y="4800600"/>
          <p14:tracePt t="37828" x="3054350" y="4800600"/>
          <p14:tracePt t="37917" x="3060700" y="4800600"/>
          <p14:tracePt t="38085" x="3079750" y="4800600"/>
          <p14:tracePt t="38093" x="3111500" y="4800600"/>
          <p14:tracePt t="38101" x="3143250" y="4800600"/>
          <p14:tracePt t="38112" x="3168650" y="4800600"/>
          <p14:tracePt t="38129" x="3219450" y="4800600"/>
          <p14:tracePt t="38146" x="3238500" y="4794250"/>
          <p14:tracePt t="38197" x="3244850" y="4794250"/>
          <p14:tracePt t="38205" x="3257550" y="4794250"/>
          <p14:tracePt t="38213" x="3270250" y="4794250"/>
          <p14:tracePt t="38230" x="3289300" y="4794250"/>
          <p14:tracePt t="38246" x="3295650" y="4794250"/>
          <p14:tracePt t="38989" x="3314700" y="4794250"/>
          <p14:tracePt t="38997" x="3340100" y="4794250"/>
          <p14:tracePt t="39005" x="3365500" y="4794250"/>
          <p14:tracePt t="39013" x="3397250" y="4794250"/>
          <p14:tracePt t="39030" x="3492500" y="4794250"/>
          <p14:tracePt t="39047" x="3587750" y="4794250"/>
          <p14:tracePt t="39064" x="3670300" y="4794250"/>
          <p14:tracePt t="39080" x="3752850" y="4794250"/>
          <p14:tracePt t="39096" x="3822700" y="4794250"/>
          <p14:tracePt t="39113" x="3886200" y="4794250"/>
          <p14:tracePt t="39131" x="3949700" y="4794250"/>
          <p14:tracePt t="39146" x="4013200" y="4794250"/>
          <p14:tracePt t="39163" x="4089400" y="4794250"/>
          <p14:tracePt t="39180" x="4184650" y="4794250"/>
          <p14:tracePt t="39198" x="4311650" y="4794250"/>
          <p14:tracePt t="39213" x="4368800" y="4794250"/>
          <p14:tracePt t="39230" x="4438650" y="4794250"/>
          <p14:tracePt t="39246" x="4514850" y="4794250"/>
          <p14:tracePt t="39264" x="4591050" y="4794250"/>
          <p14:tracePt t="39280" x="4673600" y="4794250"/>
          <p14:tracePt t="39297" x="4718050" y="4794250"/>
          <p14:tracePt t="39313" x="4749800" y="4794250"/>
          <p14:tracePt t="39331" x="4781550" y="4794250"/>
          <p14:tracePt t="39347" x="4826000" y="4794250"/>
          <p14:tracePt t="39364" x="4927600" y="4794250"/>
          <p14:tracePt t="39380" x="5029200" y="4794250"/>
          <p14:tracePt t="39399" x="5137150" y="4794250"/>
          <p14:tracePt t="39413" x="5143500" y="4794250"/>
          <p14:tracePt t="39469" x="5149850" y="4794250"/>
          <p14:tracePt t="39477" x="5175250" y="4794250"/>
          <p14:tracePt t="39485" x="5200650" y="4794250"/>
          <p14:tracePt t="39497" x="5232400" y="4794250"/>
          <p14:tracePt t="39513" x="5289550" y="4794250"/>
          <p14:tracePt t="39530" x="5308600" y="4794250"/>
          <p14:tracePt t="39547" x="5314950" y="4794250"/>
          <p14:tracePt t="39589" x="5327650" y="4794250"/>
          <p14:tracePt t="39605" x="5340350" y="4794250"/>
          <p14:tracePt t="39821" x="5346700" y="4794250"/>
          <p14:tracePt t="39837" x="5359400" y="4794250"/>
          <p14:tracePt t="39845" x="5365750" y="4794250"/>
          <p14:tracePt t="39853" x="5378450" y="4794250"/>
          <p14:tracePt t="39869" x="5384800" y="4794250"/>
          <p14:tracePt t="39933" x="5391150" y="4794250"/>
          <p14:tracePt t="39941" x="5397500" y="4794250"/>
          <p14:tracePt t="39949" x="5410200" y="4794250"/>
          <p14:tracePt t="39964" x="5416550" y="4794250"/>
          <p14:tracePt t="39981" x="5441950" y="4794250"/>
          <p14:tracePt t="40029" x="5448300" y="4794250"/>
          <p14:tracePt t="40045" x="5461000" y="4794250"/>
          <p14:tracePt t="40053" x="5480050" y="4794250"/>
          <p14:tracePt t="40064" x="5505450" y="4794250"/>
          <p14:tracePt t="40081" x="5562600" y="4794250"/>
          <p14:tracePt t="40099" x="5651500" y="4794250"/>
          <p14:tracePt t="40115" x="5708650" y="4794250"/>
          <p14:tracePt t="40131" x="5734050" y="4794250"/>
          <p14:tracePt t="40148" x="5772150" y="4794250"/>
          <p14:tracePt t="40165" x="5867400" y="4806950"/>
          <p14:tracePt t="40181" x="5969000" y="4806950"/>
          <p14:tracePt t="40198" x="6064250" y="4806950"/>
          <p14:tracePt t="40214" x="6140450" y="4813300"/>
          <p14:tracePt t="40232" x="6184900" y="4813300"/>
          <p14:tracePt t="40248" x="6223000" y="4813300"/>
          <p14:tracePt t="40264" x="6273800" y="4813300"/>
          <p14:tracePt t="40281" x="6362700" y="4813300"/>
          <p14:tracePt t="40299" x="6477000" y="4838700"/>
          <p14:tracePt t="40314" x="6604000" y="4851400"/>
          <p14:tracePt t="40331" x="6680200" y="4864100"/>
          <p14:tracePt t="40347" x="6718300" y="4864100"/>
          <p14:tracePt t="40366" x="6731000" y="4864100"/>
          <p14:tracePt t="40381" x="6762750" y="4870450"/>
          <p14:tracePt t="40398" x="6807200" y="4870450"/>
          <p14:tracePt t="40414" x="6877050" y="4883150"/>
          <p14:tracePt t="40432" x="6953250" y="4883150"/>
          <p14:tracePt t="40448" x="6991350" y="4883150"/>
          <p14:tracePt t="40464" x="7016750" y="4883150"/>
          <p14:tracePt t="40481" x="7029450" y="4883150"/>
          <p14:tracePt t="40499" x="7073900" y="4883150"/>
          <p14:tracePt t="40514" x="7150100" y="4883150"/>
          <p14:tracePt t="40531" x="7232650" y="4883150"/>
          <p14:tracePt t="40548" x="7277100" y="4883150"/>
          <p14:tracePt t="40549" x="7289800" y="4883150"/>
          <p14:tracePt t="40565" x="7296150" y="4883150"/>
          <p14:tracePt t="40621" x="7302500" y="4883150"/>
          <p14:tracePt t="40629" x="7308850" y="4883150"/>
          <p14:tracePt t="40637" x="7327900" y="4883150"/>
          <p14:tracePt t="40649" x="7334250" y="4883150"/>
          <p14:tracePt t="40665" x="7353300" y="4883150"/>
          <p14:tracePt t="40681" x="7359650" y="4883150"/>
          <p14:tracePt t="40725" x="7378700" y="4883150"/>
          <p14:tracePt t="40733" x="7397750" y="4883150"/>
          <p14:tracePt t="40741" x="7416800" y="4883150"/>
          <p14:tracePt t="40749" x="7435850" y="4876800"/>
          <p14:tracePt t="40765" x="7454900" y="4876800"/>
          <p14:tracePt t="40781" x="7473950" y="4870450"/>
          <p14:tracePt t="40814" x="7480300" y="4870450"/>
          <p14:tracePt t="40821" x="7493000" y="4870450"/>
          <p14:tracePt t="40832" x="7512050" y="4870450"/>
          <p14:tracePt t="40848" x="7588250" y="4870450"/>
          <p14:tracePt t="40865" x="7670800" y="4870450"/>
          <p14:tracePt t="40882" x="7715250" y="4870450"/>
          <p14:tracePt t="40899" x="7766050" y="4870450"/>
          <p14:tracePt t="40915" x="7804150" y="4870450"/>
          <p14:tracePt t="40931" x="7848600" y="4870450"/>
          <p14:tracePt t="40948" x="7899400" y="4870450"/>
          <p14:tracePt t="40966" x="7981950" y="4870450"/>
          <p14:tracePt t="40981" x="8020050" y="4870450"/>
          <p14:tracePt t="40998" x="8051800" y="4864100"/>
          <p14:tracePt t="41015" x="8083550" y="4864100"/>
          <p14:tracePt t="41032" x="8108950" y="4857750"/>
          <p14:tracePt t="41048" x="8140700" y="4857750"/>
          <p14:tracePt t="41066" x="8166100" y="4857750"/>
          <p14:tracePt t="41081" x="8210550" y="4857750"/>
          <p14:tracePt t="41099" x="8255000" y="4857750"/>
          <p14:tracePt t="41115" x="8286750" y="4857750"/>
          <p14:tracePt t="41132" x="8305800" y="4857750"/>
          <p14:tracePt t="41148" x="8356600" y="4857750"/>
          <p14:tracePt t="41166" x="8458200" y="4857750"/>
          <p14:tracePt t="41182" x="8521700" y="4857750"/>
          <p14:tracePt t="41198" x="8566150" y="4857750"/>
          <p14:tracePt t="41215" x="8610600" y="4857750"/>
          <p14:tracePt t="41232" x="8636000" y="4857750"/>
          <p14:tracePt t="41249" x="8667750" y="4857750"/>
          <p14:tracePt t="41265" x="8712200" y="4857750"/>
          <p14:tracePt t="41282" x="8813800" y="4857750"/>
          <p14:tracePt t="41299" x="8902700" y="4857750"/>
          <p14:tracePt t="41315" x="8959850" y="4857750"/>
          <p14:tracePt t="41332" x="8991600" y="4857750"/>
          <p14:tracePt t="41333" x="8997950" y="4857750"/>
          <p14:tracePt t="41349" x="9023350" y="4857750"/>
          <p14:tracePt t="41366" x="9048750" y="4857750"/>
          <p14:tracePt t="41382" x="9093200" y="4857750"/>
          <p14:tracePt t="41399" x="9163050" y="4857750"/>
          <p14:tracePt t="41415" x="9232900" y="4857750"/>
          <p14:tracePt t="41432" x="9277350" y="4857750"/>
          <p14:tracePt t="41449" x="9290050" y="4857750"/>
          <p14:tracePt t="41465" x="9296400" y="4857750"/>
          <p14:tracePt t="41482" x="9328150" y="4851400"/>
          <p14:tracePt t="41500" x="9378950" y="4851400"/>
          <p14:tracePt t="41515" x="9436100" y="4851400"/>
          <p14:tracePt t="41532" x="9486900" y="4851400"/>
          <p14:tracePt t="41549" x="9525000" y="4845050"/>
          <p14:tracePt t="41566" x="9550400" y="4838700"/>
          <p14:tracePt t="41582" x="9588500" y="4832350"/>
          <p14:tracePt t="41599" x="9671050" y="4832350"/>
          <p14:tracePt t="41616" x="9804400" y="4832350"/>
          <p14:tracePt t="41633" x="9918700" y="4832350"/>
          <p14:tracePt t="41649" x="10013950" y="4826000"/>
          <p14:tracePt t="41666" x="10026650" y="4819650"/>
          <p14:tracePt t="41682" x="10045700" y="4813300"/>
          <p14:tracePt t="41718" x="10045700" y="4806950"/>
          <p14:tracePt t="41806" x="10001250" y="4819650"/>
          <p14:tracePt t="41813" x="9944100" y="4832350"/>
          <p14:tracePt t="41821" x="9874250" y="4838700"/>
          <p14:tracePt t="41832" x="9772650" y="4851400"/>
          <p14:tracePt t="41849" x="9372600" y="4864100"/>
          <p14:tracePt t="41866" x="8686800" y="4864100"/>
          <p14:tracePt t="41883" x="7778750" y="4781550"/>
          <p14:tracePt t="41899" x="6953250" y="4724400"/>
          <p14:tracePt t="41916" x="6394450" y="4724400"/>
          <p14:tracePt t="41932" x="5956300" y="4724400"/>
          <p14:tracePt t="41950" x="5391150" y="4724400"/>
          <p14:tracePt t="41966" x="4965700" y="4724400"/>
          <p14:tracePt t="41982" x="4432300" y="4724400"/>
          <p14:tracePt t="41999" x="3898900" y="4724400"/>
          <p14:tracePt t="42017" x="3460750" y="4724400"/>
          <p14:tracePt t="42032" x="3175000" y="4724400"/>
          <p14:tracePt t="42049" x="3003550" y="4724400"/>
          <p14:tracePt t="42066" x="2882900" y="4724400"/>
          <p14:tracePt t="42083" x="2749550" y="4737100"/>
          <p14:tracePt t="42099" x="2565400" y="4737100"/>
          <p14:tracePt t="42116" x="2387600" y="4749800"/>
          <p14:tracePt t="42117" x="2311400" y="4756150"/>
          <p14:tracePt t="42132" x="2254250" y="4768850"/>
          <p14:tracePt t="42151" x="2139950" y="4800600"/>
          <p14:tracePt t="42166" x="2089150" y="4800600"/>
          <p14:tracePt t="42183" x="2032000" y="4806950"/>
          <p14:tracePt t="42200" x="1924050" y="4832350"/>
          <p14:tracePt t="42217" x="1873250" y="4851400"/>
          <p14:tracePt t="42233" x="1809750" y="4895850"/>
          <p14:tracePt t="42249" x="1790700" y="4921250"/>
          <p14:tracePt t="42266" x="1765300" y="4946650"/>
          <p14:tracePt t="42283" x="1733550" y="4978400"/>
          <p14:tracePt t="42300" x="1695450" y="5016500"/>
          <p14:tracePt t="42316" x="1651000" y="5073650"/>
          <p14:tracePt t="42318" x="1631950" y="5092700"/>
          <p14:tracePt t="42333" x="1619250" y="5111750"/>
          <p14:tracePt t="42333" x="1612900" y="5137150"/>
          <p14:tracePt t="42351" x="1600200" y="5168900"/>
          <p14:tracePt t="42366" x="1600200" y="5181600"/>
          <p14:tracePt t="42383" x="1600200" y="5200650"/>
          <p14:tracePt t="42400" x="1600200" y="5207000"/>
          <p14:tracePt t="42417" x="1600200" y="5219700"/>
          <p14:tracePt t="42433" x="1600200" y="5238750"/>
          <p14:tracePt t="42450" x="1600200" y="5251450"/>
          <p14:tracePt t="42486" x="1600200" y="5264150"/>
          <p14:tracePt t="42501" x="1606550" y="5264150"/>
          <p14:tracePt t="42509" x="1606550" y="5270500"/>
          <p14:tracePt t="42517" x="1612900" y="5270500"/>
          <p14:tracePt t="42533" x="1619250" y="5283200"/>
          <p14:tracePt t="42550" x="1638300" y="5295900"/>
          <p14:tracePt t="42567" x="1651000" y="5302250"/>
          <p14:tracePt t="42583" x="1676400" y="5308600"/>
          <p14:tracePt t="42600" x="1701800" y="5308600"/>
          <p14:tracePt t="42616" x="1752600" y="5321300"/>
          <p14:tracePt t="42634" x="1809750" y="5321300"/>
          <p14:tracePt t="42650" x="1898650" y="5327650"/>
          <p14:tracePt t="42667" x="2012950" y="5340350"/>
          <p14:tracePt t="42683" x="2171700" y="5365750"/>
          <p14:tracePt t="42701" x="2362200" y="5391150"/>
          <p14:tracePt t="42717" x="2393950" y="5397500"/>
          <p14:tracePt t="42733" x="2476500" y="5410200"/>
          <p14:tracePt t="42750" x="2501900" y="5410200"/>
          <p14:tracePt t="42767" x="2533650" y="5410200"/>
          <p14:tracePt t="42783" x="2590800" y="5410200"/>
          <p14:tracePt t="42800" x="2673350" y="5416550"/>
          <p14:tracePt t="42816" x="2762250" y="5416550"/>
          <p14:tracePt t="42834" x="2851150" y="5422900"/>
          <p14:tracePt t="42850" x="2940050" y="5422900"/>
          <p14:tracePt t="42867" x="3028950" y="5422900"/>
          <p14:tracePt t="42883" x="3092450" y="5422900"/>
          <p14:tracePt t="42901" x="3149600" y="5422900"/>
          <p14:tracePt t="42917" x="3162300" y="5422900"/>
          <p14:tracePt t="42934" x="3213100" y="5416550"/>
          <p14:tracePt t="42950" x="3238500" y="5416550"/>
          <p14:tracePt t="42973" x="3238500" y="5410200"/>
          <p14:tracePt t="42983" x="3244850" y="5410200"/>
          <p14:tracePt t="43000" x="3263900" y="5410200"/>
          <p14:tracePt t="43017" x="3302000" y="5391150"/>
          <p14:tracePt t="43037" x="3314700" y="5391150"/>
          <p14:tracePt t="43294" x="3308350" y="5384800"/>
          <p14:tracePt t="43301" x="3289300" y="5384800"/>
          <p14:tracePt t="43309" x="3276600" y="5378450"/>
          <p14:tracePt t="43317" x="3263900" y="5372100"/>
          <p14:tracePt t="43334" x="3244850" y="5365750"/>
          <p14:tracePt t="43351" x="3232150" y="5359400"/>
          <p14:tracePt t="43373" x="3225800" y="5359400"/>
          <p14:tracePt t="43384" x="3225800" y="5346700"/>
          <p14:tracePt t="43400" x="3206750" y="5314950"/>
          <p14:tracePt t="43417" x="3194050" y="5276850"/>
          <p14:tracePt t="43435" x="3181350" y="5226050"/>
          <p14:tracePt t="43451" x="3181350" y="5149850"/>
          <p14:tracePt t="43467" x="3181350" y="5073650"/>
          <p14:tracePt t="43484" x="3181350" y="5003800"/>
          <p14:tracePt t="43501" x="3187700" y="4946650"/>
          <p14:tracePt t="43517" x="3213100" y="4927600"/>
          <p14:tracePt t="43534" x="3270250" y="4908550"/>
          <p14:tracePt t="43551" x="3327400" y="4883150"/>
          <p14:tracePt t="43568" x="3403600" y="4883150"/>
          <p14:tracePt t="43584" x="3479800" y="4876800"/>
          <p14:tracePt t="43601" x="3556000" y="4876800"/>
          <p14:tracePt t="43617" x="3663950" y="4883150"/>
          <p14:tracePt t="43635" x="3752850" y="4921250"/>
          <p14:tracePt t="43651" x="3835400" y="4953000"/>
          <p14:tracePt t="43667" x="3905250" y="4991100"/>
          <p14:tracePt t="43685" x="3937000" y="5022850"/>
          <p14:tracePt t="43685" x="3949700" y="5041900"/>
          <p14:tracePt t="43702" x="3962400" y="5118100"/>
          <p14:tracePt t="43718" x="3981450" y="5187950"/>
          <p14:tracePt t="43734" x="3981450" y="5257800"/>
          <p14:tracePt t="43751" x="3981450" y="5314950"/>
          <p14:tracePt t="43768" x="3937000" y="5359400"/>
          <p14:tracePt t="43784" x="3879850" y="5378450"/>
          <p14:tracePt t="43801" x="3841750" y="5397500"/>
          <p14:tracePt t="43818" x="3829050" y="5403850"/>
          <p14:tracePt t="43942" x="3848100" y="5403850"/>
          <p14:tracePt t="43949" x="3854450" y="5403850"/>
          <p14:tracePt t="43957" x="3867150" y="5403850"/>
          <p14:tracePt t="43968" x="3879850" y="5403850"/>
          <p14:tracePt t="43984" x="3898900" y="5403850"/>
          <p14:tracePt t="44001" x="3911600" y="5403850"/>
          <p14:tracePt t="44018" x="3924300" y="5403850"/>
          <p14:tracePt t="44034" x="3956050" y="5403850"/>
          <p14:tracePt t="44051" x="3994150" y="5403850"/>
          <p14:tracePt t="44068" x="4044950" y="5403850"/>
          <p14:tracePt t="44085" x="4102100" y="5403850"/>
          <p14:tracePt t="44101" x="4127500" y="5403850"/>
          <p14:tracePt t="44118" x="4140200" y="5403850"/>
          <p14:tracePt t="44134" x="4159250" y="5403850"/>
          <p14:tracePt t="44152" x="4197350" y="5403850"/>
          <p14:tracePt t="44168" x="4267200" y="5403850"/>
          <p14:tracePt t="44185" x="4362450" y="5403850"/>
          <p14:tracePt t="44201" x="4445000" y="5403850"/>
          <p14:tracePt t="44219" x="4489450" y="5403850"/>
          <p14:tracePt t="44234" x="4533900" y="5403850"/>
          <p14:tracePt t="44251" x="4616450" y="5403850"/>
          <p14:tracePt t="44268" x="4724400" y="5403850"/>
          <p14:tracePt t="44286" x="5010150" y="5403850"/>
          <p14:tracePt t="44302" x="5168900" y="5403850"/>
          <p14:tracePt t="44318" x="5302250" y="5403850"/>
          <p14:tracePt t="44335" x="5365750" y="5397500"/>
          <p14:tracePt t="44353" x="5391150" y="5391150"/>
          <p14:tracePt t="45958" x="0" y="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4569" y="958467"/>
            <a:ext cx="1585690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[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연습문제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9812" y="2170323"/>
            <a:ext cx="7213834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입력으로 정수를 받아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0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이면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zero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라고 출력하고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양수이면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positive,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음수이면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negative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라고 출력한다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26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"/>
    </mc:Choice>
    <mc:Fallback xmlns="">
      <p:transition spd="slow" advTm="24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12800" y="1428618"/>
            <a:ext cx="4728127" cy="230832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year = 3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course = "ce"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if year == 4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course=="ce":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print("computer Senior")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elif year ==3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course=="ce":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print("Junior or computer")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print("etc")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073888" y="1428618"/>
            <a:ext cx="3650227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Junior or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computer</a:t>
            </a:r>
          </a:p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61379" y="3429000"/>
            <a:ext cx="1292751" cy="58477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A or B</a:t>
            </a:r>
          </a:p>
          <a:p>
            <a:r>
              <a:rPr lang="en-US" altLang="ko-KR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A and B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428498"/>
              </p:ext>
            </p:extLst>
          </p:nvPr>
        </p:nvGraphicFramePr>
        <p:xfrm>
          <a:off x="6969455" y="4290351"/>
          <a:ext cx="4384344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2250"/>
                <a:gridCol w="703384"/>
                <a:gridCol w="1359877"/>
                <a:gridCol w="148883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B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A and B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A or B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31916" y="508000"/>
            <a:ext cx="464903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다양한 조건식을 만들 수 있다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93139" y="4121727"/>
            <a:ext cx="129275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smtClean="0">
                <a:latin typeface="Courier New" panose="02070309020205020404" pitchFamily="49" charset="0"/>
                <a:cs typeface="Courier New" panose="02070309020205020404" pitchFamily="49" charset="0"/>
              </a:rPr>
              <a:t>not A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650275"/>
              </p:ext>
            </p:extLst>
          </p:nvPr>
        </p:nvGraphicFramePr>
        <p:xfrm>
          <a:off x="2093139" y="4967469"/>
          <a:ext cx="214099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495"/>
                <a:gridCol w="107049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solidFill>
                            <a:schemeClr val="tx1"/>
                          </a:solidFill>
                          <a:latin typeface="+mj-lt"/>
                        </a:rPr>
                        <a:t>A</a:t>
                      </a:r>
                      <a:endParaRPr lang="ko-KR" alt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solidFill>
                            <a:schemeClr val="tx1"/>
                          </a:solidFill>
                          <a:latin typeface="+mj-lt"/>
                        </a:rPr>
                        <a:t>not A</a:t>
                      </a:r>
                      <a:endParaRPr lang="ko-KR" alt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solidFill>
                            <a:schemeClr val="tx1"/>
                          </a:solidFill>
                          <a:latin typeface="+mj-lt"/>
                        </a:rPr>
                        <a:t>F</a:t>
                      </a:r>
                      <a:endParaRPr lang="ko-KR" alt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solidFill>
                            <a:schemeClr val="tx1"/>
                          </a:solidFill>
                          <a:latin typeface="+mj-lt"/>
                        </a:rPr>
                        <a:t>T</a:t>
                      </a:r>
                      <a:endParaRPr lang="ko-KR" alt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solidFill>
                            <a:schemeClr val="tx1"/>
                          </a:solidFill>
                          <a:latin typeface="+mj-lt"/>
                        </a:rPr>
                        <a:t>T</a:t>
                      </a:r>
                      <a:endParaRPr lang="ko-KR" alt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mtClean="0">
                          <a:solidFill>
                            <a:schemeClr val="tx1"/>
                          </a:solidFill>
                          <a:latin typeface="+mj-lt"/>
                        </a:rPr>
                        <a:t>F</a:t>
                      </a:r>
                      <a:endParaRPr lang="ko-KR" alt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893153" y="4873451"/>
            <a:ext cx="1295547" cy="830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T: True</a:t>
            </a:r>
          </a:p>
          <a:p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F: False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456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676400" y="372533"/>
            <a:ext cx="211628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중첩된 조건문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331916" y="1428618"/>
            <a:ext cx="4209011" cy="424731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kind = "bus"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size = 2000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 kind == "bus":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if size &gt; 3000: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tax = 100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tax = 50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if size &gt; 3000: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tax = 200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tax = 150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print("Tax = ", tax)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260927" y="1953552"/>
            <a:ext cx="3650227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Tax =  50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158660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79836" y="851763"/>
            <a:ext cx="9731317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</a:rPr>
              <a:t>5. </a:t>
            </a:r>
            <a:r>
              <a:rPr lang="ko-KR" altLang="en-US" sz="2400" smtClean="0">
                <a:latin typeface="Arial" panose="020B0604020202020204" pitchFamily="34" charset="0"/>
              </a:rPr>
              <a:t>작성된 </a:t>
            </a:r>
            <a:r>
              <a:rPr lang="ko-KR" altLang="en-US" sz="2400">
                <a:latin typeface="Arial" panose="020B0604020202020204" pitchFamily="34" charset="0"/>
              </a:rPr>
              <a:t>프로그램 코드를 읽을 수 있는 능력을 키운다</a:t>
            </a:r>
            <a:r>
              <a:rPr lang="en-US" altLang="ko-KR" smtClean="0"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>
              <a:latin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Arial" panose="020B0604020202020204" pitchFamily="34" charset="0"/>
              </a:rPr>
              <a:t>다른 사람이 작성한 프로그램을 이해하여 본인의 작업에 도움을 받을 수 있다</a:t>
            </a:r>
            <a:r>
              <a:rPr lang="en-US" altLang="ko-KR" sz="2400" smtClean="0">
                <a:latin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Arial" panose="020B0604020202020204" pitchFamily="34" charset="0"/>
              </a:rPr>
              <a:t>소프트웨어의 동작 원리를 파악하여 개선할 점을 제시할 수 있다</a:t>
            </a:r>
            <a:r>
              <a:rPr lang="en-US" altLang="ko-KR" sz="2400" smtClean="0">
                <a:latin typeface="Arial" panose="020B0604020202020204" pitchFamily="34" charset="0"/>
              </a:rPr>
              <a:t>.</a:t>
            </a:r>
            <a:endParaRPr lang="en-US" altLang="ko-KR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28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000"/>
    </mc:Choice>
    <mc:Fallback xmlns="">
      <p:transition spd="slow" advTm="133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33543" y="2174810"/>
            <a:ext cx="452859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if a&gt;0 or b&lt;10 and c==5 or d&gt;7: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7218" y="2861489"/>
            <a:ext cx="504038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(a&gt;0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b&lt;10)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(c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==5 or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d&gt;7):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57218" y="3754782"/>
            <a:ext cx="504038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if a&gt;0 or (b&lt;10 and c==5) or d&gt;7 :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9911" y="699911"/>
            <a:ext cx="242406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연산자 우선순위</a:t>
            </a:r>
          </a:p>
        </p:txBody>
      </p:sp>
      <p:cxnSp>
        <p:nvCxnSpPr>
          <p:cNvPr id="25" name="꺾인 연결선 24"/>
          <p:cNvCxnSpPr/>
          <p:nvPr/>
        </p:nvCxnSpPr>
        <p:spPr>
          <a:xfrm rot="10800000" flipV="1">
            <a:off x="6706274" y="2544142"/>
            <a:ext cx="1941522" cy="1395307"/>
          </a:xfrm>
          <a:prstGeom prst="bentConnector3">
            <a:avLst>
              <a:gd name="adj1" fmla="val -58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9338" y="2647805"/>
            <a:ext cx="47481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A.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4133" y="3616282"/>
            <a:ext cx="474810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B.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88050" y="1046640"/>
            <a:ext cx="419537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우선순위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(and) &gt;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우선순위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(or)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72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000"/>
    </mc:Choice>
    <mc:Fallback xmlns="">
      <p:transition spd="slow" advTm="11300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2219" x="6508750" y="2482850"/>
          <p14:tracePt t="22571" x="6521450" y="2482850"/>
          <p14:tracePt t="22579" x="6540500" y="2482850"/>
          <p14:tracePt t="22587" x="6572250" y="2482850"/>
          <p14:tracePt t="22597" x="6604000" y="2495550"/>
          <p14:tracePt t="22614" x="6654800" y="2501900"/>
          <p14:tracePt t="22631" x="6680200" y="2501900"/>
          <p14:tracePt t="22656" x="6692900" y="2501900"/>
          <p14:tracePt t="22667" x="6699250" y="2501900"/>
          <p14:tracePt t="22681" x="6705600" y="2501900"/>
          <p14:tracePt t="22697" x="6724650" y="2508250"/>
          <p14:tracePt t="22715" x="6807200" y="2527300"/>
          <p14:tracePt t="22731" x="6870700" y="2533650"/>
          <p14:tracePt t="22747" x="6908800" y="2540000"/>
          <p14:tracePt t="22764" x="6934200" y="2546350"/>
          <p14:tracePt t="22781" x="6953250" y="2546350"/>
          <p14:tracePt t="22797" x="6978650" y="2552700"/>
          <p14:tracePt t="22815" x="7042150" y="2552700"/>
          <p14:tracePt t="22831" x="7131050" y="2571750"/>
          <p14:tracePt t="22848" x="7226300" y="2584450"/>
          <p14:tracePt t="22864" x="7302500" y="2590800"/>
          <p14:tracePt t="22881" x="7366000" y="2597150"/>
          <p14:tracePt t="22897" x="7429500" y="2603500"/>
          <p14:tracePt t="22915" x="7562850" y="2622550"/>
          <p14:tracePt t="22931" x="7632700" y="2622550"/>
          <p14:tracePt t="22948" x="7677150" y="2622550"/>
          <p14:tracePt t="22964" x="7696200" y="2622550"/>
          <p14:tracePt t="22982" x="7702550" y="2622550"/>
          <p14:tracePt t="22997" x="7715250" y="2622550"/>
          <p14:tracePt t="23014" x="7740650" y="2616200"/>
          <p14:tracePt t="23031" x="7785100" y="2616200"/>
          <p14:tracePt t="23049" x="7848600" y="2616200"/>
          <p14:tracePt t="23064" x="7893050" y="2616200"/>
          <p14:tracePt t="23082" x="7899400" y="2616200"/>
          <p14:tracePt t="23098" x="7905750" y="2616200"/>
          <p14:tracePt t="23243" x="7912100" y="2616200"/>
          <p14:tracePt t="23259" x="7918450" y="2609850"/>
          <p14:tracePt t="23291" x="7931150" y="2603500"/>
          <p14:tracePt t="23307" x="7931150" y="2597150"/>
          <p14:tracePt t="23315" x="7937500" y="2590800"/>
          <p14:tracePt t="23924" x="7937500" y="2584450"/>
          <p14:tracePt t="23931" x="7950200" y="2571750"/>
          <p14:tracePt t="23939" x="7975600" y="2571750"/>
          <p14:tracePt t="23948" x="7994650" y="2571750"/>
          <p14:tracePt t="23965" x="8058150" y="2571750"/>
          <p14:tracePt t="23982" x="8083550" y="2571750"/>
          <p14:tracePt t="23999" x="8102600" y="2571750"/>
          <p14:tracePt t="24015" x="8108950" y="2565400"/>
          <p14:tracePt t="24084" x="8121650" y="2565400"/>
          <p14:tracePt t="24091" x="8128000" y="2559050"/>
          <p14:tracePt t="24099" x="8134350" y="2559050"/>
          <p14:tracePt t="24115" x="8172450" y="2559050"/>
          <p14:tracePt t="24132" x="8197850" y="2559050"/>
          <p14:tracePt t="24149" x="8210550" y="2552700"/>
          <p14:tracePt t="24187" x="8216900" y="2552700"/>
          <p14:tracePt t="24195" x="8223250" y="2552700"/>
          <p14:tracePt t="24203" x="8229600" y="2552700"/>
          <p14:tracePt t="24215" x="8242300" y="2552700"/>
          <p14:tracePt t="24233" x="8267700" y="2552700"/>
          <p14:tracePt t="24249" x="8274050" y="2552700"/>
          <p14:tracePt t="24266" x="8280400" y="2552700"/>
          <p14:tracePt t="24363" x="8286750" y="2552700"/>
          <p14:tracePt t="24371" x="8293100" y="2552700"/>
          <p14:tracePt t="24395" x="8299450" y="2552700"/>
          <p14:tracePt t="24403" x="8305800" y="2552700"/>
          <p14:tracePt t="24416" x="8305800" y="2546350"/>
          <p14:tracePt t="24433" x="8318500" y="2546350"/>
          <p14:tracePt t="24532" x="8324850" y="2546350"/>
          <p14:tracePt t="24547" x="8331200" y="2546350"/>
          <p14:tracePt t="24555" x="8337550" y="2546350"/>
          <p14:tracePt t="24571" x="8343900" y="2546350"/>
          <p14:tracePt t="24582" x="8350250" y="2540000"/>
          <p14:tracePt t="24600" x="8356600" y="2540000"/>
          <p14:tracePt t="24616" x="8369300" y="2540000"/>
          <p14:tracePt t="24635" x="8375650" y="2540000"/>
          <p14:tracePt t="24660" x="8382000" y="2540000"/>
          <p14:tracePt t="24675" x="8388350" y="2540000"/>
          <p14:tracePt t="25012" x="8401050" y="2533650"/>
          <p14:tracePt t="25019" x="8413750" y="2527300"/>
          <p14:tracePt t="25027" x="8439150" y="2527300"/>
          <p14:tracePt t="25035" x="8464550" y="2520950"/>
          <p14:tracePt t="25049" x="8496300" y="2520950"/>
          <p14:tracePt t="25066" x="8547100" y="2520950"/>
          <p14:tracePt t="25084" x="8604250" y="2520950"/>
          <p14:tracePt t="25100" x="8616950" y="2520950"/>
          <p14:tracePt t="25364" x="8636000" y="2520950"/>
          <p14:tracePt t="25372" x="8661400" y="2514600"/>
          <p14:tracePt t="25383" x="8680450" y="2508250"/>
          <p14:tracePt t="25400" x="8712200" y="2508250"/>
          <p14:tracePt t="25416" x="8743950" y="2508250"/>
          <p14:tracePt t="25434" x="8775700" y="2508250"/>
          <p14:tracePt t="25450" x="8801100" y="2508250"/>
          <p14:tracePt t="25467" x="8807450" y="2508250"/>
          <p14:tracePt t="25467" x="8813800" y="2508250"/>
          <p14:tracePt t="25499" x="8820150" y="2508250"/>
          <p14:tracePt t="25507" x="8839200" y="2508250"/>
          <p14:tracePt t="25517" x="8864600" y="2508250"/>
          <p14:tracePt t="25533" x="8940800" y="2508250"/>
          <p14:tracePt t="25550" x="9010650" y="2508250"/>
          <p14:tracePt t="25568" x="9061450" y="2508250"/>
          <p14:tracePt t="25583" x="9074150" y="2508250"/>
          <p14:tracePt t="26059" x="9080500" y="2508250"/>
          <p14:tracePt t="26067" x="9105900" y="2508250"/>
          <p14:tracePt t="26075" x="9144000" y="2508250"/>
          <p14:tracePt t="26084" x="9194800" y="2508250"/>
          <p14:tracePt t="26101" x="9271000" y="2508250"/>
          <p14:tracePt t="26117" x="9340850" y="2508250"/>
          <p14:tracePt t="26135" x="9417050" y="2508250"/>
          <p14:tracePt t="26151" x="9474200" y="2508250"/>
          <p14:tracePt t="26167" x="9493250" y="2508250"/>
          <p14:tracePt t="26184" x="9499600" y="2508250"/>
          <p14:tracePt t="26244" x="9505950" y="2508250"/>
          <p14:tracePt t="26251" x="9518650" y="2508250"/>
          <p14:tracePt t="26259" x="9531350" y="2508250"/>
          <p14:tracePt t="26268" x="9556750" y="2508250"/>
          <p14:tracePt t="26284" x="9607550" y="2514600"/>
          <p14:tracePt t="26301" x="9626600" y="2520950"/>
          <p14:tracePt t="26317" x="9632950" y="2520950"/>
          <p14:tracePt t="26652" x="9658350" y="2527300"/>
          <p14:tracePt t="26659" x="9702800" y="2546350"/>
          <p14:tracePt t="26668" x="9747250" y="2546350"/>
          <p14:tracePt t="26684" x="9804400" y="2552700"/>
          <p14:tracePt t="26701" x="9848850" y="2565400"/>
          <p14:tracePt t="26718" x="9880600" y="2565400"/>
          <p14:tracePt t="26736" x="9893300" y="2565400"/>
          <p14:tracePt t="26787" x="9906000" y="2565400"/>
          <p14:tracePt t="26795" x="9937750" y="2565400"/>
          <p14:tracePt t="26803" x="9982200" y="2565400"/>
          <p14:tracePt t="26818" x="10045700" y="2565400"/>
          <p14:tracePt t="26835" x="10179050" y="2565400"/>
          <p14:tracePt t="26851" x="10299700" y="2565400"/>
          <p14:tracePt t="27204" x="10280650" y="2571750"/>
          <p14:tracePt t="27211" x="10274300" y="2578100"/>
          <p14:tracePt t="27219" x="10261600" y="2584450"/>
          <p14:tracePt t="27235" x="10248900" y="2590800"/>
          <p14:tracePt t="27252" x="10198100" y="2597150"/>
          <p14:tracePt t="27268" x="10102850" y="2609850"/>
          <p14:tracePt t="27286" x="10001250" y="2622550"/>
          <p14:tracePt t="27302" x="9906000" y="2641600"/>
          <p14:tracePt t="27318" x="9791700" y="2647950"/>
          <p14:tracePt t="27335" x="9702800" y="2667000"/>
          <p14:tracePt t="27352" x="9601200" y="2667000"/>
          <p14:tracePt t="27368" x="9518650" y="2667000"/>
          <p14:tracePt t="27385" x="9417050" y="2673350"/>
          <p14:tracePt t="27402" x="9277350" y="2673350"/>
          <p14:tracePt t="27419" x="9061450" y="2673350"/>
          <p14:tracePt t="27435" x="8928100" y="2673350"/>
          <p14:tracePt t="27452" x="8801100" y="2673350"/>
          <p14:tracePt t="27468" x="8693150" y="2673350"/>
          <p14:tracePt t="27486" x="8578850" y="2673350"/>
          <p14:tracePt t="27502" x="8477250" y="2673350"/>
          <p14:tracePt t="27519" x="8343900" y="2673350"/>
          <p14:tracePt t="27535" x="8223250" y="2673350"/>
          <p14:tracePt t="27553" x="8089900" y="2673350"/>
          <p14:tracePt t="27569" x="7975600" y="2686050"/>
          <p14:tracePt t="27585" x="7893050" y="2698750"/>
          <p14:tracePt t="27602" x="7835900" y="2698750"/>
          <p14:tracePt t="27620" x="7702550" y="2698750"/>
          <p14:tracePt t="27635" x="7556500" y="2660650"/>
          <p14:tracePt t="27652" x="7435850" y="2654300"/>
          <p14:tracePt t="27669" x="7327900" y="2635250"/>
          <p14:tracePt t="27686" x="7251700" y="2622550"/>
          <p14:tracePt t="27702" x="7175500" y="2609850"/>
          <p14:tracePt t="27719" x="7124700" y="2603500"/>
          <p14:tracePt t="27736" x="7048500" y="2597150"/>
          <p14:tracePt t="27753" x="6965950" y="2584450"/>
          <p14:tracePt t="27769" x="6889750" y="2571750"/>
          <p14:tracePt t="27786" x="6838950" y="2571750"/>
          <p14:tracePt t="27802" x="6813550" y="2565400"/>
          <p14:tracePt t="27820" x="6743700" y="2546350"/>
          <p14:tracePt t="27836" x="6686550" y="2520950"/>
          <p14:tracePt t="27852" x="6616700" y="2501900"/>
          <p14:tracePt t="27869" x="6597650" y="2495550"/>
          <p14:tracePt t="27900" x="6597650" y="2489200"/>
          <p14:tracePt t="27908" x="6591300" y="2482850"/>
          <p14:tracePt t="27919" x="6572250" y="2457450"/>
          <p14:tracePt t="27936" x="6540500" y="2406650"/>
          <p14:tracePt t="27953" x="6521450" y="2362200"/>
          <p14:tracePt t="27969" x="6508750" y="2343150"/>
          <p14:tracePt t="27986" x="6508750" y="2317750"/>
          <p14:tracePt t="28003" x="6508750" y="2286000"/>
          <p14:tracePt t="28004" x="6508750" y="2247900"/>
          <p14:tracePt t="28020" x="6515100" y="2203450"/>
          <p14:tracePt t="28036" x="6546850" y="2146300"/>
          <p14:tracePt t="28052" x="6591300" y="2089150"/>
          <p14:tracePt t="28069" x="6661150" y="2032000"/>
          <p14:tracePt t="28086" x="6750050" y="2000250"/>
          <p14:tracePt t="28103" x="6877050" y="1955800"/>
          <p14:tracePt t="28119" x="7023100" y="1917700"/>
          <p14:tracePt t="28136" x="7207250" y="1866900"/>
          <p14:tracePt t="28153" x="7340600" y="1847850"/>
          <p14:tracePt t="28169" x="7486650" y="1816100"/>
          <p14:tracePt t="28186" x="7620000" y="1797050"/>
          <p14:tracePt t="28203" x="7759700" y="1790700"/>
          <p14:tracePt t="28220" x="7994650" y="1790700"/>
          <p14:tracePt t="28236" x="8153400" y="1790700"/>
          <p14:tracePt t="28253" x="8312150" y="1790700"/>
          <p14:tracePt t="28269" x="8502650" y="1790700"/>
          <p14:tracePt t="28287" x="8674100" y="1790700"/>
          <p14:tracePt t="28303" x="8826500" y="1790700"/>
          <p14:tracePt t="28319" x="8978900" y="1790700"/>
          <p14:tracePt t="28337" x="9118600" y="1790700"/>
          <p14:tracePt t="28354" x="9220200" y="1790700"/>
          <p14:tracePt t="28369" x="9277350" y="1790700"/>
          <p14:tracePt t="28386" x="9321800" y="1790700"/>
          <p14:tracePt t="28403" x="9385300" y="1790700"/>
          <p14:tracePt t="28420" x="9518650" y="1828800"/>
          <p14:tracePt t="28436" x="9607550" y="1854200"/>
          <p14:tracePt t="28453" x="9677400" y="1885950"/>
          <p14:tracePt t="28469" x="9740900" y="1911350"/>
          <p14:tracePt t="28487" x="9798050" y="1943100"/>
          <p14:tracePt t="28503" x="9855200" y="1981200"/>
          <p14:tracePt t="28519" x="9918700" y="2019300"/>
          <p14:tracePt t="28536" x="9988550" y="2044700"/>
          <p14:tracePt t="28554" x="10007600" y="2044700"/>
          <p14:tracePt t="28604" x="10013950" y="2057400"/>
          <p14:tracePt t="28620" x="10033000" y="2070100"/>
          <p14:tracePt t="28627" x="10052050" y="2089150"/>
          <p14:tracePt t="28636" x="10058400" y="2101850"/>
          <p14:tracePt t="28653" x="10071100" y="2120900"/>
          <p14:tracePt t="28670" x="10077450" y="2133600"/>
          <p14:tracePt t="28687" x="10096500" y="2171700"/>
          <p14:tracePt t="28703" x="10109200" y="2203450"/>
          <p14:tracePt t="28720" x="10134600" y="2254250"/>
          <p14:tracePt t="28736" x="10140950" y="2286000"/>
          <p14:tracePt t="28754" x="10153650" y="2292350"/>
          <p14:tracePt t="28770" x="10153650" y="2305050"/>
          <p14:tracePt t="28786" x="10153650" y="2317750"/>
          <p14:tracePt t="28803" x="10153650" y="2336800"/>
          <p14:tracePt t="28821" x="10153650" y="2368550"/>
          <p14:tracePt t="28836" x="10147300" y="2393950"/>
          <p14:tracePt t="28853" x="10140950" y="2406650"/>
          <p14:tracePt t="28870" x="10115550" y="2432050"/>
          <p14:tracePt t="28887" x="10102850" y="2451100"/>
          <p14:tracePt t="28903" x="10064750" y="2463800"/>
          <p14:tracePt t="28920" x="10026650" y="2495550"/>
          <p14:tracePt t="28936" x="9982200" y="2514600"/>
          <p14:tracePt t="28954" x="9950450" y="2527300"/>
          <p14:tracePt t="28970" x="9912350" y="2546350"/>
          <p14:tracePt t="28987" x="9855200" y="2552700"/>
          <p14:tracePt t="28988" x="9829800" y="2565400"/>
          <p14:tracePt t="29003" x="9740900" y="2565400"/>
          <p14:tracePt t="29021" x="9645650" y="2590800"/>
          <p14:tracePt t="29037" x="9518650" y="2609850"/>
          <p14:tracePt t="29053" x="9366250" y="2622550"/>
          <p14:tracePt t="29070" x="9175750" y="2647950"/>
          <p14:tracePt t="29088" x="9023350" y="2667000"/>
          <p14:tracePt t="29103" x="8877300" y="2679700"/>
          <p14:tracePt t="29120" x="8737600" y="2679700"/>
          <p14:tracePt t="29137" x="8629650" y="2679700"/>
          <p14:tracePt t="29154" x="8528050" y="2679700"/>
          <p14:tracePt t="29170" x="8401050" y="2679700"/>
          <p14:tracePt t="29171" x="8337550" y="2679700"/>
          <p14:tracePt t="29187" x="8261350" y="2679700"/>
          <p14:tracePt t="29203" x="8026400" y="2679700"/>
          <p14:tracePt t="29221" x="7905750" y="2679700"/>
          <p14:tracePt t="29237" x="7810500" y="2679700"/>
          <p14:tracePt t="29254" x="7740650" y="2679700"/>
          <p14:tracePt t="29270" x="7670800" y="2679700"/>
          <p14:tracePt t="29288" x="7556500" y="2673350"/>
          <p14:tracePt t="29304" x="7435850" y="2647950"/>
          <p14:tracePt t="29320" x="7334250" y="2628900"/>
          <p14:tracePt t="29337" x="7251700" y="2622550"/>
          <p14:tracePt t="29355" x="7194550" y="2616200"/>
          <p14:tracePt t="29370" x="7150100" y="2603500"/>
          <p14:tracePt t="29372" x="7124700" y="2590800"/>
          <p14:tracePt t="29387" x="7086600" y="2578100"/>
          <p14:tracePt t="29404" x="6978650" y="2540000"/>
          <p14:tracePt t="29421" x="6940550" y="2527300"/>
          <p14:tracePt t="29437" x="6921500" y="2520950"/>
          <p14:tracePt t="29454" x="6896100" y="2495550"/>
          <p14:tracePt t="29470" x="6845300" y="2425700"/>
          <p14:tracePt t="29488" x="6788150" y="2343150"/>
          <p14:tracePt t="29504" x="6762750" y="2305050"/>
          <p14:tracePt t="29520" x="6743700" y="2273300"/>
          <p14:tracePt t="29537" x="6743700" y="2247900"/>
          <p14:tracePt t="29555" x="6750050" y="2203450"/>
          <p14:tracePt t="29570" x="6750050" y="2197100"/>
          <p14:tracePt t="29588" x="6807200" y="2133600"/>
          <p14:tracePt t="29604" x="6877050" y="2082800"/>
          <p14:tracePt t="29621" x="6985000" y="2032000"/>
          <p14:tracePt t="29637" x="7118350" y="1981200"/>
          <p14:tracePt t="29654" x="7334250" y="1917700"/>
          <p14:tracePt t="29671" x="7556500" y="1873250"/>
          <p14:tracePt t="29689" x="7766050" y="1841500"/>
          <p14:tracePt t="29704" x="7969250" y="1803400"/>
          <p14:tracePt t="29721" x="8134350" y="1790700"/>
          <p14:tracePt t="29737" x="8286750" y="1784350"/>
          <p14:tracePt t="29755" x="8413750" y="1778000"/>
          <p14:tracePt t="29756" x="8489950" y="1778000"/>
          <p14:tracePt t="29771" x="8559800" y="1778000"/>
          <p14:tracePt t="29787" x="8788400" y="1778000"/>
          <p14:tracePt t="29804" x="8972550" y="1778000"/>
          <p14:tracePt t="29822" x="9112250" y="1778000"/>
          <p14:tracePt t="29837" x="9232900" y="1778000"/>
          <p14:tracePt t="29854" x="9340850" y="1778000"/>
          <p14:tracePt t="29871" x="9442450" y="1790700"/>
          <p14:tracePt t="29889" x="9544050" y="1816100"/>
          <p14:tracePt t="29904" x="9613900" y="1847850"/>
          <p14:tracePt t="29921" x="9690100" y="1866900"/>
          <p14:tracePt t="29938" x="9759950" y="1892300"/>
          <p14:tracePt t="29955" x="9867900" y="1943100"/>
          <p14:tracePt t="29971" x="9893300" y="1949450"/>
          <p14:tracePt t="29987" x="9963150" y="1993900"/>
          <p14:tracePt t="30004" x="10020300" y="2044700"/>
          <p14:tracePt t="30022" x="10077450" y="2076450"/>
          <p14:tracePt t="30037" x="10096500" y="2095500"/>
          <p14:tracePt t="30054" x="10115550" y="2108200"/>
          <p14:tracePt t="30071" x="10121900" y="2108200"/>
          <p14:tracePt t="30089" x="10121900" y="2120900"/>
          <p14:tracePt t="30104" x="10128250" y="2146300"/>
          <p14:tracePt t="30121" x="10128250" y="2190750"/>
          <p14:tracePt t="30138" x="10128250" y="2228850"/>
          <p14:tracePt t="30155" x="10128250" y="2273300"/>
          <p14:tracePt t="30156" x="10128250" y="2292350"/>
          <p14:tracePt t="30171" x="10128250" y="2305050"/>
          <p14:tracePt t="30188" x="10128250" y="2336800"/>
          <p14:tracePt t="30204" x="10128250" y="2355850"/>
          <p14:tracePt t="30222" x="10128250" y="2381250"/>
          <p14:tracePt t="30238" x="10121900" y="2400300"/>
          <p14:tracePt t="30254" x="10109200" y="2444750"/>
          <p14:tracePt t="30271" x="10096500" y="2476500"/>
          <p14:tracePt t="30289" x="10083800" y="2501900"/>
          <p14:tracePt t="30305" x="10071100" y="2514600"/>
          <p14:tracePt t="30321" x="10052050" y="2533650"/>
          <p14:tracePt t="30338" x="10026650" y="2552700"/>
          <p14:tracePt t="30355" x="9975850" y="2578100"/>
          <p14:tracePt t="30371" x="9956800" y="2590800"/>
          <p14:tracePt t="30388" x="9918700" y="2609850"/>
          <p14:tracePt t="30405" x="9906000" y="2616200"/>
          <p14:tracePt t="30422" x="9886950" y="2622550"/>
          <p14:tracePt t="30438" x="9874250" y="2622550"/>
          <p14:tracePt t="30455" x="9867900" y="2628900"/>
          <p14:tracePt t="30471" x="9842500" y="2635250"/>
          <p14:tracePt t="30489" x="9817100" y="2641600"/>
          <p14:tracePt t="30505" x="9791700" y="2647950"/>
          <p14:tracePt t="30522" x="9759950" y="2654300"/>
          <p14:tracePt t="30538" x="9740900" y="2654300"/>
          <p14:tracePt t="30556" x="9721850" y="2660650"/>
          <p14:tracePt t="30573" x="9709150" y="2660650"/>
          <p14:tracePt t="30588" x="9683750" y="2667000"/>
          <p14:tracePt t="30605" x="9658350" y="2667000"/>
          <p14:tracePt t="30622" x="9613900" y="2673350"/>
          <p14:tracePt t="30638" x="9575800" y="2673350"/>
          <p14:tracePt t="30655" x="9531350" y="2679700"/>
          <p14:tracePt t="30671" x="9499600" y="2686050"/>
          <p14:tracePt t="30689" x="9480550" y="2686050"/>
          <p14:tracePt t="30705" x="9474200" y="2692400"/>
          <p14:tracePt t="30722" x="9461500" y="2692400"/>
          <p14:tracePt t="30738" x="9448800" y="2692400"/>
          <p14:tracePt t="30756" x="9410700" y="2692400"/>
          <p14:tracePt t="30772" x="9372600" y="2692400"/>
          <p14:tracePt t="30788" x="9328150" y="2692400"/>
          <p14:tracePt t="30805" x="9296400" y="2692400"/>
          <p14:tracePt t="30823" x="9271000" y="2692400"/>
          <p14:tracePt t="30838" x="9239250" y="2692400"/>
          <p14:tracePt t="30855" x="9213850" y="2692400"/>
          <p14:tracePt t="30872" x="9194800" y="2692400"/>
          <p14:tracePt t="30889" x="9169400" y="2692400"/>
          <p14:tracePt t="30905" x="9124950" y="2692400"/>
          <p14:tracePt t="30922" x="9093200" y="2692400"/>
          <p14:tracePt t="30938" x="9048750" y="2692400"/>
          <p14:tracePt t="30956" x="8985250" y="2692400"/>
          <p14:tracePt t="30972" x="8959850" y="2692400"/>
          <p14:tracePt t="30988" x="8915400" y="2692400"/>
          <p14:tracePt t="31005" x="8877300" y="2698750"/>
          <p14:tracePt t="31023" x="8839200" y="2705100"/>
          <p14:tracePt t="31038" x="8801100" y="2711450"/>
          <p14:tracePt t="31055" x="8769350" y="2711450"/>
          <p14:tracePt t="31072" x="8724900" y="2711450"/>
          <p14:tracePt t="31089" x="8661400" y="2711450"/>
          <p14:tracePt t="31105" x="8604250" y="2711450"/>
          <p14:tracePt t="31122" x="8559800" y="2711450"/>
          <p14:tracePt t="31139" x="8515350" y="2711450"/>
          <p14:tracePt t="31156" x="8439150" y="2711450"/>
          <p14:tracePt t="31172" x="8382000" y="2711450"/>
          <p14:tracePt t="31189" x="8305800" y="2711450"/>
          <p14:tracePt t="31205" x="8229600" y="2711450"/>
          <p14:tracePt t="31223" x="8166100" y="2711450"/>
          <p14:tracePt t="31239" x="8108950" y="2711450"/>
          <p14:tracePt t="31255" x="8051800" y="2711450"/>
          <p14:tracePt t="31273" x="7994650" y="2711450"/>
          <p14:tracePt t="31290" x="7912100" y="2711450"/>
          <p14:tracePt t="31307" x="7816850" y="2711450"/>
          <p14:tracePt t="31308" x="7766050" y="2711450"/>
          <p14:tracePt t="31322" x="7721600" y="2711450"/>
          <p14:tracePt t="31339" x="7651750" y="2711450"/>
          <p14:tracePt t="31357" x="7518400" y="2692400"/>
          <p14:tracePt t="31373" x="7442200" y="2673350"/>
          <p14:tracePt t="31389" x="7340600" y="2667000"/>
          <p14:tracePt t="31405" x="7251700" y="2647950"/>
          <p14:tracePt t="31423" x="7143750" y="2628900"/>
          <p14:tracePt t="31439" x="7035800" y="2609850"/>
          <p14:tracePt t="31455" x="6953250" y="2590800"/>
          <p14:tracePt t="31473" x="6883400" y="2571750"/>
          <p14:tracePt t="31490" x="6826250" y="2559050"/>
          <p14:tracePt t="31506" x="6781800" y="2546350"/>
          <p14:tracePt t="31523" x="6731000" y="2520950"/>
          <p14:tracePt t="31539" x="6673850" y="2495550"/>
          <p14:tracePt t="31541" x="6629400" y="2476500"/>
          <p14:tracePt t="31556" x="6578600" y="2451100"/>
          <p14:tracePt t="31573" x="6540500" y="2425700"/>
          <p14:tracePt t="31589" x="6527800" y="2419350"/>
          <p14:tracePt t="31606" x="6515100" y="2400300"/>
          <p14:tracePt t="31623" x="6502400" y="2362200"/>
          <p14:tracePt t="31639" x="6496050" y="2349500"/>
          <p14:tracePt t="31656" x="6496050" y="2336800"/>
          <p14:tracePt t="31673" x="6496050" y="2311400"/>
          <p14:tracePt t="31690" x="6496050" y="2273300"/>
          <p14:tracePt t="31706" x="6496050" y="2235200"/>
          <p14:tracePt t="31723" x="6508750" y="2178050"/>
          <p14:tracePt t="31739" x="6534150" y="2127250"/>
          <p14:tracePt t="31757" x="6597650" y="2044700"/>
          <p14:tracePt t="31773" x="6654800" y="2006600"/>
          <p14:tracePt t="31789" x="6731000" y="1974850"/>
          <p14:tracePt t="31806" x="6826250" y="1955800"/>
          <p14:tracePt t="31823" x="6953250" y="1936750"/>
          <p14:tracePt t="31839" x="7073900" y="1917700"/>
          <p14:tracePt t="31856" x="7219950" y="1892300"/>
          <p14:tracePt t="31873" x="7366000" y="1879600"/>
          <p14:tracePt t="31890" x="7505700" y="1854200"/>
          <p14:tracePt t="31906" x="7651750" y="1835150"/>
          <p14:tracePt t="31923" x="7797800" y="1828800"/>
          <p14:tracePt t="31939" x="7950200" y="1822450"/>
          <p14:tracePt t="31941" x="8026400" y="1822450"/>
          <p14:tracePt t="31957" x="8210550" y="1822450"/>
          <p14:tracePt t="31973" x="8407400" y="1822450"/>
          <p14:tracePt t="31990" x="8597900" y="1822450"/>
          <p14:tracePt t="32006" x="8756650" y="1822450"/>
          <p14:tracePt t="32024" x="8909050" y="1822450"/>
          <p14:tracePt t="32039" x="9061450" y="1822450"/>
          <p14:tracePt t="32056" x="9188450" y="1822450"/>
          <p14:tracePt t="32073" x="9321800" y="1822450"/>
          <p14:tracePt t="32090" x="9448800" y="1822450"/>
          <p14:tracePt t="32106" x="9556750" y="1822450"/>
          <p14:tracePt t="32123" x="9607550" y="1822450"/>
          <p14:tracePt t="32140" x="9664700" y="1822450"/>
          <p14:tracePt t="32157" x="9709150" y="1822450"/>
          <p14:tracePt t="32173" x="9747250" y="1822450"/>
          <p14:tracePt t="32190" x="9766300" y="1822450"/>
          <p14:tracePt t="32206" x="9791700" y="1822450"/>
          <p14:tracePt t="32224" x="9810750" y="1835150"/>
          <p14:tracePt t="32240" x="9867900" y="1873250"/>
          <p14:tracePt t="32256" x="9937750" y="1911350"/>
          <p14:tracePt t="32273" x="9988550" y="1943100"/>
          <p14:tracePt t="32291" x="10033000" y="1987550"/>
          <p14:tracePt t="32306" x="10077450" y="2032000"/>
          <p14:tracePt t="32323" x="10121900" y="2082800"/>
          <p14:tracePt t="32340" x="10172700" y="2152650"/>
          <p14:tracePt t="32357" x="10185400" y="2171700"/>
          <p14:tracePt t="32373" x="10191750" y="2190750"/>
          <p14:tracePt t="32390" x="10191750" y="2209800"/>
          <p14:tracePt t="32406" x="10204450" y="2247900"/>
          <p14:tracePt t="32424" x="10217150" y="2273300"/>
          <p14:tracePt t="32440" x="10223500" y="2311400"/>
          <p14:tracePt t="32457" x="10223500" y="2324100"/>
          <p14:tracePt t="32473" x="10223500" y="2343150"/>
          <p14:tracePt t="32491" x="10223500" y="2368550"/>
          <p14:tracePt t="32492" x="10223500" y="2381250"/>
          <p14:tracePt t="32506" x="10217150" y="2393950"/>
          <p14:tracePt t="32523" x="10204450" y="2413000"/>
          <p14:tracePt t="32540" x="10185400" y="2438400"/>
          <p14:tracePt t="32557" x="10147300" y="2463800"/>
          <p14:tracePt t="32573" x="10096500" y="2489200"/>
          <p14:tracePt t="32590" x="10020300" y="2520950"/>
          <p14:tracePt t="32607" x="9956800" y="2552700"/>
          <p14:tracePt t="32624" x="9886950" y="2578100"/>
          <p14:tracePt t="32640" x="9829800" y="2603500"/>
          <p14:tracePt t="32657" x="9785350" y="2616200"/>
          <p14:tracePt t="32673" x="9728200" y="2641600"/>
          <p14:tracePt t="32691" x="9645650" y="2660650"/>
          <p14:tracePt t="32707" x="9544050" y="2679700"/>
          <p14:tracePt t="32708" x="9486900" y="2686050"/>
          <p14:tracePt t="32724" x="9436100" y="2686050"/>
          <p14:tracePt t="32740" x="9239250" y="2705100"/>
          <p14:tracePt t="32757" x="9099550" y="2705100"/>
          <p14:tracePt t="32774" x="8966200" y="2705100"/>
          <p14:tracePt t="32790" x="8813800" y="2724150"/>
          <p14:tracePt t="32807" x="8693150" y="2749550"/>
          <p14:tracePt t="32824" x="8578850" y="2755900"/>
          <p14:tracePt t="32840" x="8470900" y="2762250"/>
          <p14:tracePt t="32857" x="8369300" y="2762250"/>
          <p14:tracePt t="32874" x="8274050" y="2762250"/>
          <p14:tracePt t="32891" x="8166100" y="2762250"/>
          <p14:tracePt t="32907" x="8039100" y="2762250"/>
          <p14:tracePt t="32908" x="7975600" y="2762250"/>
          <p14:tracePt t="32924" x="7874000" y="2762250"/>
          <p14:tracePt t="32941" x="7778750" y="2762250"/>
          <p14:tracePt t="32958" x="7677150" y="2762250"/>
          <p14:tracePt t="32974" x="7575550" y="2762250"/>
          <p14:tracePt t="32991" x="7480300" y="2762250"/>
          <p14:tracePt t="33007" x="7378700" y="2755900"/>
          <p14:tracePt t="33024" x="7296150" y="2743200"/>
          <p14:tracePt t="33040" x="7232650" y="2743200"/>
          <p14:tracePt t="33057" x="7175500" y="2736850"/>
          <p14:tracePt t="33074" x="7131050" y="2724150"/>
          <p14:tracePt t="33092" x="7054850" y="2698750"/>
          <p14:tracePt t="33092" x="7004050" y="2673350"/>
          <p14:tracePt t="33107" x="6946900" y="2660650"/>
          <p14:tracePt t="33124" x="6826250" y="2616200"/>
          <p14:tracePt t="33140" x="6807200" y="2609850"/>
          <p14:tracePt t="33164" x="6800850" y="2609850"/>
          <p14:tracePt t="33174" x="6794500" y="2603500"/>
          <p14:tracePt t="33191" x="6762750" y="2552700"/>
          <p14:tracePt t="33207" x="6711950" y="2495550"/>
          <p14:tracePt t="33225" x="6654800" y="2451100"/>
          <p14:tracePt t="33241" x="6623050" y="2419350"/>
          <p14:tracePt t="33257" x="6604000" y="2400300"/>
          <p14:tracePt t="33274" x="6591300" y="2362200"/>
          <p14:tracePt t="33292" x="6559550" y="2317750"/>
          <p14:tracePt t="33292" x="6559550" y="2305050"/>
          <p14:tracePt t="33308" x="6553200" y="2292350"/>
          <p14:tracePt t="33324" x="6546850" y="2260600"/>
          <p14:tracePt t="33341" x="6546850" y="2247900"/>
          <p14:tracePt t="33358" x="6546850" y="2228850"/>
          <p14:tracePt t="33375" x="6546850" y="2197100"/>
          <p14:tracePt t="33391" x="6565900" y="2165350"/>
          <p14:tracePt t="33407" x="6604000" y="2108200"/>
          <p14:tracePt t="33425" x="6654800" y="2057400"/>
          <p14:tracePt t="33441" x="6718300" y="2012950"/>
          <p14:tracePt t="33458" x="6794500" y="1981200"/>
          <p14:tracePt t="33474" x="6889750" y="1949450"/>
          <p14:tracePt t="33491" x="7010400" y="1924050"/>
          <p14:tracePt t="33492" x="7067550" y="1911350"/>
          <p14:tracePt t="33507" x="7131050" y="1892300"/>
          <p14:tracePt t="33524" x="7315200" y="1860550"/>
          <p14:tracePt t="33541" x="7442200" y="1841500"/>
          <p14:tracePt t="33558" x="7607300" y="1841500"/>
          <p14:tracePt t="33574" x="7867650" y="1841500"/>
          <p14:tracePt t="33591" x="8108950" y="1841500"/>
          <p14:tracePt t="33608" x="8255000" y="1835150"/>
          <p14:tracePt t="33625" x="8369300" y="1835150"/>
          <p14:tracePt t="33641" x="8483600" y="1835150"/>
          <p14:tracePt t="33658" x="8597900" y="1835150"/>
          <p14:tracePt t="33674" x="8737600" y="1835150"/>
          <p14:tracePt t="33692" x="8972550" y="1835150"/>
          <p14:tracePt t="33708" x="9124950" y="1835150"/>
          <p14:tracePt t="33724" x="9296400" y="1835150"/>
          <p14:tracePt t="33741" x="9429750" y="1835150"/>
          <p14:tracePt t="33759" x="9544050" y="1835150"/>
          <p14:tracePt t="33774" x="9620250" y="1835150"/>
          <p14:tracePt t="33791" x="9715500" y="1841500"/>
          <p14:tracePt t="33808" x="9823450" y="1866900"/>
          <p14:tracePt t="33825" x="9931400" y="1892300"/>
          <p14:tracePt t="33841" x="9988550" y="1905000"/>
          <p14:tracePt t="33858" x="10007600" y="1905000"/>
          <p14:tracePt t="33875" x="10026650" y="1924050"/>
          <p14:tracePt t="33892" x="10077450" y="1968500"/>
          <p14:tracePt t="33908" x="10109200" y="2006600"/>
          <p14:tracePt t="33925" x="10128250" y="2032000"/>
          <p14:tracePt t="33942" x="10140950" y="2063750"/>
          <p14:tracePt t="33959" x="10140950" y="2089150"/>
          <p14:tracePt t="33975" x="10140950" y="2133600"/>
          <p14:tracePt t="33991" x="10160000" y="2184400"/>
          <p14:tracePt t="34008" x="10160000" y="2228850"/>
          <p14:tracePt t="34026" x="10160000" y="2273300"/>
          <p14:tracePt t="34041" x="10160000" y="2298700"/>
          <p14:tracePt t="34058" x="10160000" y="2311400"/>
          <p14:tracePt t="34075" x="10160000" y="2330450"/>
          <p14:tracePt t="34093" x="10140950" y="2362200"/>
          <p14:tracePt t="34108" x="10121900" y="2387600"/>
          <p14:tracePt t="34125" x="10115550" y="2400300"/>
          <p14:tracePt t="34141" x="10102850" y="2413000"/>
          <p14:tracePt t="34159" x="10090150" y="2425700"/>
          <p14:tracePt t="34175" x="10071100" y="2444750"/>
          <p14:tracePt t="34191" x="10039350" y="2470150"/>
          <p14:tracePt t="34208" x="10013950" y="2495550"/>
          <p14:tracePt t="34226" x="9975850" y="2527300"/>
          <p14:tracePt t="34242" x="9944100" y="2552700"/>
          <p14:tracePt t="34259" x="9893300" y="2565400"/>
          <p14:tracePt t="34275" x="9829800" y="2584450"/>
          <p14:tracePt t="34293" x="9721850" y="2616200"/>
          <p14:tracePt t="34309" x="9632950" y="2647950"/>
          <p14:tracePt t="34326" x="9544050" y="2679700"/>
          <p14:tracePt t="34342" x="9467850" y="2698750"/>
          <p14:tracePt t="34359" x="9398000" y="2717800"/>
          <p14:tracePt t="34375" x="9334500" y="2717800"/>
          <p14:tracePt t="34392" x="9251950" y="2717800"/>
          <p14:tracePt t="34408" x="9150350" y="2717800"/>
          <p14:tracePt t="34426" x="9055100" y="2717800"/>
          <p14:tracePt t="34442" x="8959850" y="2724150"/>
          <p14:tracePt t="34459" x="8877300" y="2736850"/>
          <p14:tracePt t="34475" x="8782050" y="2755900"/>
          <p14:tracePt t="34476" x="8731250" y="2755900"/>
          <p14:tracePt t="34493" x="8610600" y="2755900"/>
          <p14:tracePt t="34508" x="8496300" y="2755900"/>
          <p14:tracePt t="34525" x="8413750" y="2749550"/>
          <p14:tracePt t="34542" x="8343900" y="2749550"/>
          <p14:tracePt t="34559" x="8267700" y="2749550"/>
          <p14:tracePt t="34575" x="8191500" y="2749550"/>
          <p14:tracePt t="34592" x="8089900" y="2743200"/>
          <p14:tracePt t="34609" x="7975600" y="2724150"/>
          <p14:tracePt t="34626" x="7880350" y="2717800"/>
          <p14:tracePt t="34642" x="7804150" y="2698750"/>
          <p14:tracePt t="34659" x="7740650" y="2692400"/>
          <p14:tracePt t="34675" x="7689850" y="2692400"/>
          <p14:tracePt t="34693" x="7607300" y="2667000"/>
          <p14:tracePt t="34709" x="7531100" y="2660650"/>
          <p14:tracePt t="34725" x="7467600" y="2647950"/>
          <p14:tracePt t="34742" x="7423150" y="2641600"/>
          <p14:tracePt t="34760" x="7397750" y="2635250"/>
          <p14:tracePt t="34775" x="7366000" y="2622550"/>
          <p14:tracePt t="34792" x="7327900" y="2609850"/>
          <p14:tracePt t="34809" x="7296150" y="2597150"/>
          <p14:tracePt t="34826" x="7264400" y="2584450"/>
          <p14:tracePt t="34842" x="7232650" y="2578100"/>
          <p14:tracePt t="34859" x="7213600" y="2571750"/>
          <p14:tracePt t="34876" x="7194550" y="2565400"/>
          <p14:tracePt t="34893" x="7181850" y="2559050"/>
          <p14:tracePt t="34909" x="7175500" y="2559050"/>
          <p14:tracePt t="34926" x="7169150" y="2559050"/>
          <p14:tracePt t="35381" x="7162800" y="2559050"/>
          <p14:tracePt t="35388" x="7118350" y="2559050"/>
          <p14:tracePt t="35396" x="7067550" y="2565400"/>
          <p14:tracePt t="35409" x="7004050" y="2578100"/>
          <p14:tracePt t="35426" x="6845300" y="2635250"/>
          <p14:tracePt t="35443" x="6661150" y="2692400"/>
          <p14:tracePt t="35461" x="6400800" y="2768600"/>
          <p14:tracePt t="35476" x="6261100" y="2832100"/>
          <p14:tracePt t="35493" x="6140450" y="2876550"/>
          <p14:tracePt t="35509" x="6026150" y="2914650"/>
          <p14:tracePt t="35527" x="5905500" y="2940050"/>
          <p14:tracePt t="35543" x="5746750" y="2978150"/>
          <p14:tracePt t="35559" x="5556250" y="3003550"/>
          <p14:tracePt t="35576" x="5321300" y="3035300"/>
          <p14:tracePt t="35594" x="5156200" y="3054350"/>
          <p14:tracePt t="35609" x="5022850" y="3086100"/>
          <p14:tracePt t="35626" x="4908550" y="3111500"/>
          <p14:tracePt t="35643" x="4794250" y="3143250"/>
          <p14:tracePt t="35644" x="4737100" y="3155950"/>
          <p14:tracePt t="35660" x="4603750" y="3194050"/>
          <p14:tracePt t="35676" x="4445000" y="3225800"/>
          <p14:tracePt t="35693" x="4286250" y="3257550"/>
          <p14:tracePt t="35710" x="4076700" y="3308350"/>
          <p14:tracePt t="35727" x="3911600" y="3327400"/>
          <p14:tracePt t="35743" x="3727450" y="3352800"/>
          <p14:tracePt t="35760" x="3498850" y="3384550"/>
          <p14:tracePt t="35777" x="3225800" y="3403600"/>
          <p14:tracePt t="35794" x="2940050" y="3403600"/>
          <p14:tracePt t="35810" x="2705100" y="3416300"/>
          <p14:tracePt t="35826" x="2559050" y="3429000"/>
          <p14:tracePt t="35843" x="2432050" y="3454400"/>
          <p14:tracePt t="35861" x="2305050" y="3473450"/>
          <p14:tracePt t="35876" x="2254250" y="3479800"/>
          <p14:tracePt t="35893" x="2203450" y="3479800"/>
          <p14:tracePt t="35910" x="2139950" y="3479800"/>
          <p14:tracePt t="35927" x="2063750" y="3479800"/>
          <p14:tracePt t="35943" x="2006600" y="3479800"/>
          <p14:tracePt t="35960" x="1968500" y="3479800"/>
          <p14:tracePt t="35977" x="1949450" y="3479800"/>
          <p14:tracePt t="35994" x="1936750" y="3479800"/>
          <p14:tracePt t="36010" x="1917700" y="3479800"/>
          <p14:tracePt t="36026" x="1892300" y="3479800"/>
          <p14:tracePt t="36043" x="1866900" y="3473450"/>
          <p14:tracePt t="36101" x="1860550" y="3473450"/>
          <p14:tracePt t="36237" x="1854200" y="3467100"/>
          <p14:tracePt t="36260" x="1854200" y="3460750"/>
          <p14:tracePt t="36293" x="1854200" y="3454400"/>
          <p14:tracePt t="36301" x="1854200" y="3448050"/>
          <p14:tracePt t="36333" x="1854200" y="3441700"/>
          <p14:tracePt t="36372" x="1854200" y="3435350"/>
          <p14:tracePt t="36413" x="1854200" y="3429000"/>
          <p14:tracePt t="36428" x="1860550" y="3429000"/>
          <p14:tracePt t="36436" x="1873250" y="3422650"/>
          <p14:tracePt t="36453" x="1879600" y="3416300"/>
          <p14:tracePt t="36733" x="1873250" y="3397250"/>
          <p14:tracePt t="36740" x="1860550" y="3384550"/>
          <p14:tracePt t="36749" x="1835150" y="3371850"/>
          <p14:tracePt t="36761" x="1816100" y="3365500"/>
          <p14:tracePt t="36777" x="1797050" y="3352800"/>
          <p14:tracePt t="36797" x="1797050" y="3346450"/>
          <p14:tracePt t="36812" x="1790700" y="3340100"/>
          <p14:tracePt t="36827" x="1790700" y="3308350"/>
          <p14:tracePt t="36844" x="1784350" y="3270250"/>
          <p14:tracePt t="36861" x="1784350" y="3244850"/>
          <p14:tracePt t="36878" x="1784350" y="3225800"/>
          <p14:tracePt t="36894" x="1784350" y="3219450"/>
          <p14:tracePt t="36911" x="1784350" y="3206750"/>
          <p14:tracePt t="36927" x="1790700" y="3181350"/>
          <p14:tracePt t="36945" x="1809750" y="3143250"/>
          <p14:tracePt t="36961" x="1835150" y="3086100"/>
          <p14:tracePt t="36977" x="1860550" y="3041650"/>
          <p14:tracePt t="36994" x="1873250" y="3009900"/>
          <p14:tracePt t="37012" x="1885950" y="2984500"/>
          <p14:tracePt t="37027" x="1898650" y="2971800"/>
          <p14:tracePt t="37044" x="1936750" y="2946400"/>
          <p14:tracePt t="37061" x="1974850" y="2921000"/>
          <p14:tracePt t="37078" x="2044700" y="2889250"/>
          <p14:tracePt t="37094" x="2114550" y="2857500"/>
          <p14:tracePt t="37111" x="2152650" y="2844800"/>
          <p14:tracePt t="37128" x="2203450" y="2825750"/>
          <p14:tracePt t="37145" x="2260600" y="2825750"/>
          <p14:tracePt t="37161" x="2336800" y="2819400"/>
          <p14:tracePt t="37178" x="2419350" y="2813050"/>
          <p14:tracePt t="37194" x="2514600" y="2813050"/>
          <p14:tracePt t="37212" x="2673350" y="2813050"/>
          <p14:tracePt t="37228" x="2717800" y="2813050"/>
          <p14:tracePt t="37245" x="2832100" y="2819400"/>
          <p14:tracePt t="37261" x="2889250" y="2838450"/>
          <p14:tracePt t="37279" x="2965450" y="2863850"/>
          <p14:tracePt t="37294" x="3009900" y="2882900"/>
          <p14:tracePt t="37311" x="3054350" y="2901950"/>
          <p14:tracePt t="37328" x="3060700" y="2908300"/>
          <p14:tracePt t="37345" x="3073400" y="2908300"/>
          <p14:tracePt t="37361" x="3079750" y="2921000"/>
          <p14:tracePt t="37378" x="3092450" y="2946400"/>
          <p14:tracePt t="37395" x="3098800" y="2971800"/>
          <p14:tracePt t="37412" x="3124200" y="3016250"/>
          <p14:tracePt t="37428" x="3130550" y="3028950"/>
          <p14:tracePt t="37445" x="3143250" y="3067050"/>
          <p14:tracePt t="37461" x="3155950" y="3092450"/>
          <p14:tracePt t="37479" x="3168650" y="3124200"/>
          <p14:tracePt t="37495" x="3175000" y="3136900"/>
          <p14:tracePt t="37511" x="3175000" y="3143250"/>
          <p14:tracePt t="37528" x="3175000" y="3155950"/>
          <p14:tracePt t="37545" x="3175000" y="3175000"/>
          <p14:tracePt t="37561" x="3175000" y="3200400"/>
          <p14:tracePt t="37578" x="3175000" y="3219450"/>
          <p14:tracePt t="37595" x="3175000" y="3244850"/>
          <p14:tracePt t="37612" x="3149600" y="3276600"/>
          <p14:tracePt t="37629" x="3136900" y="3282950"/>
          <p14:tracePt t="37645" x="3117850" y="3295650"/>
          <p14:tracePt t="37661" x="3073400" y="3302000"/>
          <p14:tracePt t="37679" x="3003550" y="3321050"/>
          <p14:tracePt t="37695" x="2927350" y="3327400"/>
          <p14:tracePt t="37712" x="2832100" y="3346450"/>
          <p14:tracePt t="37728" x="2736850" y="3352800"/>
          <p14:tracePt t="37746" x="2647950" y="3352800"/>
          <p14:tracePt t="37762" x="2559050" y="3352800"/>
          <p14:tracePt t="37778" x="2482850" y="3352800"/>
          <p14:tracePt t="37795" x="2419350" y="3352800"/>
          <p14:tracePt t="37813" x="2349500" y="3352800"/>
          <p14:tracePt t="37828" x="2305050" y="3346450"/>
          <p14:tracePt t="37845" x="2260600" y="3327400"/>
          <p14:tracePt t="37862" x="2203450" y="3308350"/>
          <p14:tracePt t="37879" x="2127250" y="3270250"/>
          <p14:tracePt t="37895" x="2076450" y="3251200"/>
          <p14:tracePt t="37912" x="2038350" y="3225800"/>
          <p14:tracePt t="37928" x="1993900" y="3194050"/>
          <p14:tracePt t="37946" x="1962150" y="3162300"/>
          <p14:tracePt t="37962" x="1930400" y="3130550"/>
          <p14:tracePt t="37978" x="1892300" y="3092450"/>
          <p14:tracePt t="37995" x="1879600" y="3067050"/>
          <p14:tracePt t="38013" x="1854200" y="3022600"/>
          <p14:tracePt t="38028" x="1854200" y="2971800"/>
          <p14:tracePt t="38045" x="1854200" y="2927350"/>
          <p14:tracePt t="38062" x="1854200" y="2882900"/>
          <p14:tracePt t="38079" x="1860550" y="2838450"/>
          <p14:tracePt t="38095" x="1892300" y="2787650"/>
          <p14:tracePt t="38112" x="1930400" y="2724150"/>
          <p14:tracePt t="38128" x="1993900" y="2660650"/>
          <p14:tracePt t="38146" x="2070100" y="2603500"/>
          <p14:tracePt t="38162" x="2146300" y="2559050"/>
          <p14:tracePt t="38179" x="2228850" y="2527300"/>
          <p14:tracePt t="38195" x="2311400" y="2520950"/>
          <p14:tracePt t="38213" x="2489200" y="2520950"/>
          <p14:tracePt t="38229" x="2628900" y="2527300"/>
          <p14:tracePt t="38245" x="2755900" y="2571750"/>
          <p14:tracePt t="38262" x="2832100" y="2616200"/>
          <p14:tracePt t="38280" x="2882900" y="2654300"/>
          <p14:tracePt t="38295" x="2921000" y="2705100"/>
          <p14:tracePt t="38312" x="2959100" y="2774950"/>
          <p14:tracePt t="38329" x="3003550" y="2863850"/>
          <p14:tracePt t="38346" x="3028950" y="2940050"/>
          <p14:tracePt t="38362" x="3035300" y="2997200"/>
          <p14:tracePt t="38379" x="3041650" y="3048000"/>
          <p14:tracePt t="38395" x="3041650" y="3124200"/>
          <p14:tracePt t="38413" x="3041650" y="3238500"/>
          <p14:tracePt t="38429" x="3016250" y="3340100"/>
          <p14:tracePt t="38446" x="2990850" y="3397250"/>
          <p14:tracePt t="38462" x="2971800" y="3435350"/>
          <p14:tracePt t="38480" x="2965450" y="3441700"/>
          <p14:tracePt t="38525" x="2978150" y="3441700"/>
          <p14:tracePt t="38533" x="3060700" y="3422650"/>
          <p14:tracePt t="38546" x="3168650" y="3397250"/>
          <p14:tracePt t="38562" x="3625850" y="3314700"/>
          <p14:tracePt t="38579" x="4210050" y="3263900"/>
          <p14:tracePt t="38596" x="4660900" y="3263900"/>
          <p14:tracePt t="38597" x="4787900" y="3263900"/>
          <p14:tracePt t="38613" x="4927600" y="3263900"/>
          <p14:tracePt t="38629" x="4991100" y="3263900"/>
          <p14:tracePt t="38646" x="4997450" y="3263900"/>
          <p14:tracePt t="38837" x="4972050" y="3263900"/>
          <p14:tracePt t="38845" x="4921250" y="3263900"/>
          <p14:tracePt t="38853" x="4883150" y="3263900"/>
          <p14:tracePt t="38863" x="4826000" y="3263900"/>
          <p14:tracePt t="38879" x="4756150" y="3263900"/>
          <p14:tracePt t="38896" x="4692650" y="3244850"/>
          <p14:tracePt t="38913" x="4629150" y="3206750"/>
          <p14:tracePt t="38929" x="4591050" y="3162300"/>
          <p14:tracePt t="38946" x="4572000" y="3073400"/>
          <p14:tracePt t="38963" x="4572000" y="2971800"/>
          <p14:tracePt t="38981" x="4578350" y="2819400"/>
          <p14:tracePt t="38996" x="4603750" y="2762250"/>
          <p14:tracePt t="38997" x="4641850" y="2717800"/>
          <p14:tracePt t="39013" x="4756150" y="2660650"/>
          <p14:tracePt t="39029" x="4933950" y="2641600"/>
          <p14:tracePt t="39047" x="5308600" y="2622550"/>
          <p14:tracePt t="39063" x="5689600" y="2660650"/>
          <p14:tracePt t="39079" x="5861050" y="2705100"/>
          <p14:tracePt t="39096" x="5924550" y="2762250"/>
          <p14:tracePt t="39114" x="5949950" y="2863850"/>
          <p14:tracePt t="39129" x="5956300" y="3028950"/>
          <p14:tracePt t="39146" x="5956300" y="3168650"/>
          <p14:tracePt t="39163" x="5905500" y="3289300"/>
          <p14:tracePt t="39181" x="5822950" y="3397250"/>
          <p14:tracePt t="39196" x="5791200" y="3416300"/>
          <p14:tracePt t="39213" x="5670550" y="3460750"/>
          <p14:tracePt t="39230" x="5543550" y="3473450"/>
          <p14:tracePt t="39247" x="5397500" y="3473450"/>
          <p14:tracePt t="39263" x="5143500" y="3473450"/>
          <p14:tracePt t="39279" x="4756150" y="3441700"/>
          <p14:tracePt t="39296" x="4489450" y="3409950"/>
          <p14:tracePt t="39314" x="4311650" y="3384550"/>
          <p14:tracePt t="39330" x="4197350" y="3371850"/>
          <p14:tracePt t="39346" x="4133850" y="3365500"/>
          <p14:tracePt t="39363" x="4121150" y="3365500"/>
          <p14:tracePt t="39413" x="4114800" y="3365500"/>
          <p14:tracePt t="39429" x="4095750" y="3371850"/>
          <p14:tracePt t="39437" x="4089400" y="3371850"/>
          <p14:tracePt t="39447" x="4064000" y="3371850"/>
          <p14:tracePt t="39463" x="4019550" y="3378200"/>
          <p14:tracePt t="39480" x="3975100" y="3378200"/>
          <p14:tracePt t="39496" x="3968750" y="3384550"/>
          <p14:tracePt t="39517" x="3962400" y="3384550"/>
          <p14:tracePt t="39534" x="3956050" y="3384550"/>
          <p14:tracePt t="39547" x="3943350" y="3384550"/>
          <p14:tracePt t="39563" x="3898900" y="3384550"/>
          <p14:tracePt t="39581" x="3854450" y="3378200"/>
          <p14:tracePt t="39596" x="3816350" y="3365500"/>
          <p14:tracePt t="39613" x="3778250" y="3352800"/>
          <p14:tracePt t="39630" x="3746500" y="3340100"/>
          <p14:tracePt t="39647" x="3727450" y="3321050"/>
          <p14:tracePt t="39663" x="3721100" y="3289300"/>
          <p14:tracePt t="39680" x="3695700" y="3244850"/>
          <p14:tracePt t="39697" x="3663950" y="3187700"/>
          <p14:tracePt t="39714" x="3632200" y="3136900"/>
          <p14:tracePt t="39730" x="3625850" y="3111500"/>
          <p14:tracePt t="39747" x="3625850" y="3086100"/>
          <p14:tracePt t="39763" x="3625850" y="3048000"/>
          <p14:tracePt t="39781" x="3625850" y="2971800"/>
          <p14:tracePt t="39797" x="3644900" y="2927350"/>
          <p14:tracePt t="39813" x="3676650" y="2857500"/>
          <p14:tracePt t="39830" x="3702050" y="2800350"/>
          <p14:tracePt t="39847" x="3714750" y="2774950"/>
          <p14:tracePt t="39863" x="3727450" y="2749550"/>
          <p14:tracePt t="39880" x="3740150" y="2736850"/>
          <p14:tracePt t="39897" x="3771900" y="2724150"/>
          <p14:tracePt t="39914" x="3816350" y="2724150"/>
          <p14:tracePt t="39930" x="3860800" y="2724150"/>
          <p14:tracePt t="39947" x="3930650" y="2749550"/>
          <p14:tracePt t="39964" x="4000500" y="2787650"/>
          <p14:tracePt t="39982" x="4064000" y="2851150"/>
          <p14:tracePt t="39997" x="4064000" y="2870200"/>
          <p14:tracePt t="40014" x="4064000" y="2889250"/>
          <p14:tracePt t="40030" x="4064000" y="2921000"/>
          <p14:tracePt t="40048" x="4057650" y="2965450"/>
          <p14:tracePt t="40064" x="4038600" y="3009900"/>
          <p14:tracePt t="40080" x="4013200" y="3073400"/>
          <p14:tracePt t="40098" x="3987800" y="3117850"/>
          <p14:tracePt t="40114" x="3975100" y="3143250"/>
          <p14:tracePt t="40130" x="3956050" y="3162300"/>
          <p14:tracePt t="40148" x="3949700" y="3168650"/>
          <p14:tracePt t="40164" x="3949700" y="3175000"/>
          <p14:tracePt t="40285" x="3943350" y="3181350"/>
          <p14:tracePt t="40293" x="3943350" y="3194050"/>
          <p14:tracePt t="40301" x="3937000" y="3200400"/>
          <p14:tracePt t="40314" x="3937000" y="3213100"/>
          <p14:tracePt t="40330" x="3924300" y="3238500"/>
          <p14:tracePt t="40347" x="3911600" y="3295650"/>
          <p14:tracePt t="40365" x="3905250" y="3409950"/>
          <p14:tracePt t="40381" x="3905250" y="3492500"/>
          <p14:tracePt t="40397" x="3905250" y="3581400"/>
          <p14:tracePt t="40414" x="3905250" y="3644900"/>
          <p14:tracePt t="40432" x="3905250" y="3721100"/>
          <p14:tracePt t="40447" x="3905250" y="3803650"/>
          <p14:tracePt t="40464" x="3905250" y="3873500"/>
          <p14:tracePt t="40481" x="3911600" y="3937000"/>
          <p14:tracePt t="40498" x="3911600" y="3981450"/>
          <p14:tracePt t="40514" x="3911600" y="4019550"/>
          <p14:tracePt t="40531" x="3911600" y="4038600"/>
          <p14:tracePt t="40547" x="3911600" y="4057650"/>
          <p14:tracePt t="40565" x="3911600" y="4083050"/>
          <p14:tracePt t="40581" x="3911600" y="4114800"/>
          <p14:tracePt t="40597" x="3905250" y="4140200"/>
          <p14:tracePt t="40614" x="3905250" y="4152900"/>
          <p14:tracePt t="40632" x="3898900" y="4159250"/>
          <p14:tracePt t="40647" x="3892550" y="4178300"/>
          <p14:tracePt t="40664" x="3886200" y="4191000"/>
          <p14:tracePt t="40685" x="3873500" y="4203700"/>
          <p14:tracePt t="40734" x="3873500" y="4210050"/>
          <p14:tracePt t="40741" x="3867150" y="4216400"/>
          <p14:tracePt t="40749" x="3854450" y="4222750"/>
          <p14:tracePt t="40765" x="3848100" y="4235450"/>
          <p14:tracePt t="40781" x="3835400" y="4241800"/>
          <p14:tracePt t="40798" x="3822700" y="4241800"/>
          <p14:tracePt t="40815" x="3810000" y="4241800"/>
          <p14:tracePt t="40832" x="3790950" y="4248150"/>
          <p14:tracePt t="40848" x="3765550" y="4254500"/>
          <p14:tracePt t="40865" x="3733800" y="4260850"/>
          <p14:tracePt t="40881" x="3689350" y="4260850"/>
          <p14:tracePt t="40899" x="3651250" y="4260850"/>
          <p14:tracePt t="40914" x="3619500" y="4260850"/>
          <p14:tracePt t="40931" x="3581400" y="4260850"/>
          <p14:tracePt t="40948" x="3530600" y="4260850"/>
          <p14:tracePt t="40966" x="3435350" y="4248150"/>
          <p14:tracePt t="40981" x="3371850" y="4222750"/>
          <p14:tracePt t="40998" x="3346450" y="4210050"/>
          <p14:tracePt t="41015" x="3327400" y="4197350"/>
          <p14:tracePt t="41032" x="3308350" y="4171950"/>
          <p14:tracePt t="41048" x="3282950" y="4127500"/>
          <p14:tracePt t="41065" x="3263900" y="4076700"/>
          <p14:tracePt t="41081" x="3251200" y="4032250"/>
          <p14:tracePt t="41099" x="3238500" y="4006850"/>
          <p14:tracePt t="41115" x="3238500" y="3968750"/>
          <p14:tracePt t="41132" x="3238500" y="3917950"/>
          <p14:tracePt t="41148" x="3238500" y="3879850"/>
          <p14:tracePt t="41166" x="3276600" y="3797300"/>
          <p14:tracePt t="41182" x="3314700" y="3740150"/>
          <p14:tracePt t="41198" x="3333750" y="3708400"/>
          <p14:tracePt t="41215" x="3359150" y="3676650"/>
          <p14:tracePt t="41232" x="3403600" y="3657600"/>
          <p14:tracePt t="41248" x="3473450" y="3644900"/>
          <p14:tracePt t="41265" x="3556000" y="3644900"/>
          <p14:tracePt t="41282" x="3644900" y="3644900"/>
          <p14:tracePt t="41299" x="3746500" y="3657600"/>
          <p14:tracePt t="41315" x="3848100" y="3695700"/>
          <p14:tracePt t="41332" x="3924300" y="3740150"/>
          <p14:tracePt t="41348" x="3975100" y="3797300"/>
          <p14:tracePt t="41366" x="4013200" y="3905250"/>
          <p14:tracePt t="41381" x="4019550" y="3962400"/>
          <p14:tracePt t="41398" x="4019550" y="4013200"/>
          <p14:tracePt t="41415" x="4019550" y="4070350"/>
          <p14:tracePt t="41433" x="4006850" y="4114800"/>
          <p14:tracePt t="41448" x="3987800" y="4165600"/>
          <p14:tracePt t="41465" x="3975100" y="4184650"/>
          <p14:tracePt t="41482" x="3968750" y="4197350"/>
          <p14:tracePt t="41499" x="3956050" y="4203700"/>
          <p14:tracePt t="41515" x="3949700" y="4210050"/>
          <p14:tracePt t="41532" x="3911600" y="4222750"/>
          <p14:tracePt t="41548" x="3816350" y="4229100"/>
          <p14:tracePt t="41549" x="3746500" y="4229100"/>
          <p14:tracePt t="41566" x="3492500" y="4229100"/>
          <p14:tracePt t="41582" x="3092450" y="4210050"/>
          <p14:tracePt t="41599" x="2819400" y="4191000"/>
          <p14:tracePt t="41615" x="2667000" y="4191000"/>
          <p14:tracePt t="41633" x="2552700" y="4191000"/>
          <p14:tracePt t="41648" x="2451100" y="4222750"/>
          <p14:tracePt t="41665" x="2336800" y="4235450"/>
          <p14:tracePt t="41682" x="2184400" y="4248150"/>
          <p14:tracePt t="41700" x="2032000" y="4248150"/>
          <p14:tracePt t="41715" x="1930400" y="4260850"/>
          <p14:tracePt t="41732" x="1892300" y="4260850"/>
          <p14:tracePt t="41749" x="1885950" y="4260850"/>
          <p14:tracePt t="41781" x="1879600" y="4260850"/>
          <p14:tracePt t="41789" x="1873250" y="4260850"/>
          <p14:tracePt t="41799" x="1866900" y="4260850"/>
          <p14:tracePt t="41815" x="1835150" y="4260850"/>
          <p14:tracePt t="41833" x="1828800" y="4260850"/>
          <p14:tracePt t="41869" x="1822450" y="4260850"/>
          <p14:tracePt t="41878" x="1816100" y="4260850"/>
          <p14:tracePt t="41885" x="1803400" y="4260850"/>
          <p14:tracePt t="41899" x="1797050" y="4254500"/>
          <p14:tracePt t="41915" x="1771650" y="4235450"/>
          <p14:tracePt t="41932" x="1771650" y="4229100"/>
          <p14:tracePt t="41949" x="1765300" y="4229100"/>
          <p14:tracePt t="41997" x="1765300" y="4222750"/>
          <p14:tracePt t="42005" x="1765300" y="4216400"/>
          <p14:tracePt t="42029" x="1765300" y="4210050"/>
          <p14:tracePt t="42078" x="1765300" y="4203700"/>
          <p14:tracePt t="42093" x="1765300" y="4197350"/>
          <p14:tracePt t="42109" x="1771650" y="4197350"/>
          <p14:tracePt t="42117" x="1778000" y="4197350"/>
          <p14:tracePt t="42125" x="1790700" y="4197350"/>
          <p14:tracePt t="42133" x="1809750" y="4197350"/>
          <p14:tracePt t="42149" x="1905000" y="4197350"/>
          <p14:tracePt t="42166" x="2146300" y="4241800"/>
          <p14:tracePt t="42183" x="2476500" y="4292600"/>
          <p14:tracePt t="42199" x="2774950" y="4298950"/>
          <p14:tracePt t="42216" x="2984500" y="4318000"/>
          <p14:tracePt t="42232" x="3130550" y="4318000"/>
          <p14:tracePt t="42250" x="3251200" y="4318000"/>
          <p14:tracePt t="42266" x="3327400" y="4318000"/>
          <p14:tracePt t="42282" x="3371850" y="4318000"/>
          <p14:tracePt t="42299" x="3403600" y="4318000"/>
          <p14:tracePt t="42317" x="3473450" y="4318000"/>
          <p14:tracePt t="42332" x="3524250" y="4318000"/>
          <p14:tracePt t="42349" x="3740150" y="4318000"/>
          <p14:tracePt t="42366" x="3962400" y="4318000"/>
          <p14:tracePt t="42383" x="4121150" y="4318000"/>
          <p14:tracePt t="42399" x="4279900" y="4318000"/>
          <p14:tracePt t="42416" x="4387850" y="4318000"/>
          <p14:tracePt t="42433" x="4464050" y="4318000"/>
          <p14:tracePt t="42450" x="4521200" y="4318000"/>
          <p14:tracePt t="42466" x="4591050" y="4311650"/>
          <p14:tracePt t="42483" x="4692650" y="4311650"/>
          <p14:tracePt t="42499" x="4826000" y="4311650"/>
          <p14:tracePt t="42517" x="5016500" y="4311650"/>
          <p14:tracePt t="42533" x="5080000" y="4311650"/>
          <p14:tracePt t="42533" x="5124450" y="4305300"/>
          <p14:tracePt t="42549" x="5181600" y="4286250"/>
          <p14:tracePt t="42566" x="5200650" y="4273550"/>
          <p14:tracePt t="42584" x="5207000" y="4273550"/>
          <p14:tracePt t="42599" x="5213350" y="4273550"/>
          <p14:tracePt t="42616" x="5213350" y="4267200"/>
          <p14:tracePt t="42646" x="5219700" y="4267200"/>
          <p14:tracePt t="42653" x="5226050" y="4267200"/>
          <p14:tracePt t="42670" x="5238750" y="4260850"/>
          <p14:tracePt t="42683" x="5245100" y="4254500"/>
          <p14:tracePt t="42700" x="5289550" y="4248150"/>
          <p14:tracePt t="42718" x="5346700" y="4235450"/>
          <p14:tracePt t="42733" x="5359400" y="4235450"/>
          <p14:tracePt t="42750" x="5365750" y="4229100"/>
          <p14:tracePt t="42773" x="5365750" y="4222750"/>
          <p14:tracePt t="42784" x="5372100" y="4222750"/>
          <p14:tracePt t="43494" x="5384800" y="4210050"/>
          <p14:tracePt t="43501" x="5410200" y="4210050"/>
          <p14:tracePt t="43509" x="5480050" y="4210050"/>
          <p14:tracePt t="43517" x="5549900" y="4210050"/>
          <p14:tracePt t="43534" x="5702300" y="4210050"/>
          <p14:tracePt t="43550" x="5835650" y="4210050"/>
          <p14:tracePt t="43568" x="5899150" y="4222750"/>
          <p14:tracePt t="43584" x="5911850" y="4222750"/>
          <p14:tracePt t="43798" x="5924550" y="4229100"/>
          <p14:tracePt t="43805" x="5949950" y="4235450"/>
          <p14:tracePt t="43817" x="5981700" y="4241800"/>
          <p14:tracePt t="43834" x="6064250" y="4254500"/>
          <p14:tracePt t="43851" x="6115050" y="4260850"/>
          <p14:tracePt t="43868" x="6121400" y="4260850"/>
          <p14:tracePt t="47231" x="6127750" y="4260850"/>
          <p14:tracePt t="47238" x="6153150" y="4260850"/>
          <p14:tracePt t="47246" x="6197600" y="4260850"/>
          <p14:tracePt t="47254" x="6261100" y="4260850"/>
          <p14:tracePt t="47271" x="6362700" y="4260850"/>
          <p14:tracePt t="47287" x="6502400" y="4260850"/>
          <p14:tracePt t="47305" x="6610350" y="4260850"/>
          <p14:tracePt t="47320" x="6667500" y="4260850"/>
          <p14:tracePt t="47337" x="6718300" y="4248150"/>
          <p14:tracePt t="47354" x="6781800" y="4216400"/>
          <p14:tracePt t="47371" x="6864350" y="4178300"/>
          <p14:tracePt t="47387" x="6953250" y="4127500"/>
          <p14:tracePt t="47404" x="7016750" y="4089400"/>
          <p14:tracePt t="47421" x="7073900" y="4038600"/>
          <p14:tracePt t="47422" x="7105650" y="4006850"/>
          <p14:tracePt t="47438" x="7169150" y="3917950"/>
          <p14:tracePt t="47454" x="7239000" y="3810000"/>
          <p14:tracePt t="47471" x="7315200" y="3702050"/>
          <p14:tracePt t="47487" x="7378700" y="3625850"/>
          <p14:tracePt t="47505" x="7480300" y="3511550"/>
          <p14:tracePt t="47521" x="7569200" y="3409950"/>
          <p14:tracePt t="47537" x="7658100" y="3282950"/>
          <p14:tracePt t="47554" x="7753350" y="3130550"/>
          <p14:tracePt t="47572" x="7835900" y="2978150"/>
          <p14:tracePt t="47587" x="7893050" y="2895600"/>
          <p14:tracePt t="47604" x="7943850" y="2819400"/>
          <p14:tracePt t="47621" x="7969250" y="2774950"/>
          <p14:tracePt t="47622" x="7981950" y="2755900"/>
          <p14:tracePt t="47638" x="8007350" y="2724150"/>
          <p14:tracePt t="47654" x="8026400" y="2698750"/>
          <p14:tracePt t="47671" x="8032750" y="2686050"/>
          <p14:tracePt t="47687" x="8045450" y="2679700"/>
          <p14:tracePt t="47705" x="8058150" y="2667000"/>
          <p14:tracePt t="47721" x="8083550" y="2647950"/>
          <p14:tracePt t="47737" x="8115300" y="2603500"/>
          <p14:tracePt t="47754" x="8153400" y="2571750"/>
          <p14:tracePt t="47772" x="8159750" y="2565400"/>
          <p14:tracePt t="47862" x="8166100" y="2559050"/>
          <p14:tracePt t="47903" x="8172450" y="2559050"/>
          <p14:tracePt t="47918" x="8178800" y="2559050"/>
          <p14:tracePt t="47926" x="8178800" y="2552700"/>
          <p14:tracePt t="47939" x="8191500" y="2552700"/>
          <p14:tracePt t="47955" x="8210550" y="2540000"/>
          <p14:tracePt t="47971" x="8223250" y="2527300"/>
          <p14:tracePt t="48126" x="8223250" y="2533650"/>
          <p14:tracePt t="48134" x="8210550" y="2546350"/>
          <p14:tracePt t="48142" x="8197850" y="2546350"/>
          <p14:tracePt t="48155" x="8178800" y="2552700"/>
          <p14:tracePt t="48171" x="8159750" y="2565400"/>
          <p14:tracePt t="48188" x="8140700" y="2571750"/>
          <p14:tracePt t="48206" x="8096250" y="2571750"/>
          <p14:tracePt t="48222" x="8070850" y="2584450"/>
          <p14:tracePt t="48238" x="8058150" y="2584450"/>
          <p14:tracePt t="48255" x="8026400" y="2584450"/>
          <p14:tracePt t="48272" x="7981950" y="2584450"/>
          <p14:tracePt t="48288" x="7931150" y="2559050"/>
          <p14:tracePt t="48305" x="7899400" y="2546350"/>
          <p14:tracePt t="48321" x="7880350" y="2520950"/>
          <p14:tracePt t="48339" x="7867650" y="2508250"/>
          <p14:tracePt t="48355" x="7842250" y="2476500"/>
          <p14:tracePt t="48371" x="7835900" y="2463800"/>
          <p14:tracePt t="48388" x="7835900" y="2451100"/>
          <p14:tracePt t="48406" x="7829550" y="2400300"/>
          <p14:tracePt t="48422" x="7829550" y="2368550"/>
          <p14:tracePt t="48438" x="7829550" y="2343150"/>
          <p14:tracePt t="48455" x="7829550" y="2317750"/>
          <p14:tracePt t="48472" x="7861300" y="2279650"/>
          <p14:tracePt t="48488" x="7905750" y="2235200"/>
          <p14:tracePt t="48505" x="7975600" y="2190750"/>
          <p14:tracePt t="48522" x="8051800" y="2146300"/>
          <p14:tracePt t="48539" x="8115300" y="2101850"/>
          <p14:tracePt t="48555" x="8191500" y="2082800"/>
          <p14:tracePt t="48572" x="8248650" y="2070100"/>
          <p14:tracePt t="48588" x="8312150" y="2057400"/>
          <p14:tracePt t="48606" x="8413750" y="2044700"/>
          <p14:tracePt t="48622" x="8496300" y="2044700"/>
          <p14:tracePt t="48638" x="8591550" y="2044700"/>
          <p14:tracePt t="48655" x="8680450" y="2044700"/>
          <p14:tracePt t="48672" x="8737600" y="2044700"/>
          <p14:tracePt t="48689" x="8769350" y="2044700"/>
          <p14:tracePt t="48705" x="8826500" y="2051050"/>
          <p14:tracePt t="48722" x="8902700" y="2082800"/>
          <p14:tracePt t="48739" x="8978900" y="2114550"/>
          <p14:tracePt t="48755" x="9029700" y="2139950"/>
          <p14:tracePt t="48772" x="9061450" y="2165350"/>
          <p14:tracePt t="48788" x="9074150" y="2171700"/>
          <p14:tracePt t="48806" x="9093200" y="2190750"/>
          <p14:tracePt t="48822" x="9099550" y="2222500"/>
          <p14:tracePt t="48839" x="9105900" y="2247900"/>
          <p14:tracePt t="48856" x="9105900" y="2286000"/>
          <p14:tracePt t="48873" x="9105900" y="2317750"/>
          <p14:tracePt t="48889" x="9061450" y="2374900"/>
          <p14:tracePt t="48905" x="8997950" y="2444750"/>
          <p14:tracePt t="48922" x="8934450" y="2533650"/>
          <p14:tracePt t="48939" x="8896350" y="2584450"/>
          <p14:tracePt t="48955" x="8858250" y="2609850"/>
          <p14:tracePt t="48972" x="8807450" y="2635250"/>
          <p14:tracePt t="48989" x="8737600" y="2635250"/>
          <p14:tracePt t="49006" x="8559800" y="2635250"/>
          <p14:tracePt t="49022" x="8420100" y="2654300"/>
          <p14:tracePt t="49039" x="8324850" y="2654300"/>
          <p14:tracePt t="49056" x="8235950" y="2660650"/>
          <p14:tracePt t="49073" x="8172450" y="2660650"/>
          <p14:tracePt t="49089" x="8083550" y="2660650"/>
          <p14:tracePt t="49106" x="7937500" y="2635250"/>
          <p14:tracePt t="49122" x="7791450" y="2609850"/>
          <p14:tracePt t="49140" x="7715250" y="2603500"/>
          <p14:tracePt t="49156" x="7708900" y="2597150"/>
          <p14:tracePt t="49198" x="7696200" y="2590800"/>
          <p14:tracePt t="49206" x="7689850" y="2571750"/>
          <p14:tracePt t="49214" x="7677150" y="2559050"/>
          <p14:tracePt t="49222" x="7677150" y="2546350"/>
          <p14:tracePt t="49239" x="7677150" y="2533650"/>
          <p14:tracePt t="49256" x="7677150" y="2476500"/>
          <p14:tracePt t="49272" x="7677150" y="2381250"/>
          <p14:tracePt t="49290" x="7683500" y="2279650"/>
          <p14:tracePt t="49306" x="7689850" y="2203450"/>
          <p14:tracePt t="49323" x="7702550" y="2152650"/>
          <p14:tracePt t="49339" x="7715250" y="2127250"/>
          <p14:tracePt t="49357" x="7740650" y="2108200"/>
          <p14:tracePt t="49373" x="7772400" y="2082800"/>
          <p14:tracePt t="49389" x="7848600" y="2057400"/>
          <p14:tracePt t="49406" x="8007350" y="2012950"/>
          <p14:tracePt t="49423" x="8121650" y="2000250"/>
          <p14:tracePt t="49439" x="8248650" y="1981200"/>
          <p14:tracePt t="49456" x="8388350" y="1981200"/>
          <p14:tracePt t="49473" x="8528050" y="1981200"/>
          <p14:tracePt t="49490" x="8648700" y="1981200"/>
          <p14:tracePt t="49506" x="8737600" y="1981200"/>
          <p14:tracePt t="49523" x="8788400" y="1981200"/>
          <p14:tracePt t="49539" x="8813800" y="2000250"/>
          <p14:tracePt t="49557" x="8858250" y="2032000"/>
          <p14:tracePt t="49573" x="8921750" y="2095500"/>
          <p14:tracePt t="49589" x="8991600" y="2146300"/>
          <p14:tracePt t="49606" x="9029700" y="2178050"/>
          <p14:tracePt t="49624" x="9036050" y="2184400"/>
          <p14:tracePt t="49647" x="9036050" y="2197100"/>
          <p14:tracePt t="49656" x="9036050" y="2209800"/>
          <p14:tracePt t="49673" x="9036050" y="2247900"/>
          <p14:tracePt t="49690" x="9036050" y="2311400"/>
          <p14:tracePt t="49706" x="9036050" y="2387600"/>
          <p14:tracePt t="49723" x="9023350" y="2451100"/>
          <p14:tracePt t="49740" x="9010650" y="2482850"/>
          <p14:tracePt t="49758" x="8991600" y="2508250"/>
          <p14:tracePt t="49773" x="8978900" y="2520950"/>
          <p14:tracePt t="49789" x="8959850" y="2540000"/>
          <p14:tracePt t="49790" x="8953500" y="2546350"/>
          <p14:tracePt t="49806" x="8921750" y="2578100"/>
          <p14:tracePt t="49824" x="8870950" y="2603500"/>
          <p14:tracePt t="49839" x="8807450" y="2616200"/>
          <p14:tracePt t="49856" x="8712200" y="2628900"/>
          <p14:tracePt t="49873" x="8642350" y="2635250"/>
          <p14:tracePt t="49890" x="8585200" y="2635250"/>
          <p14:tracePt t="49906" x="8559800" y="2635250"/>
          <p14:tracePt t="49923" x="8547100" y="2635250"/>
          <p14:tracePt t="50055" x="8540750" y="2635250"/>
          <p14:tracePt t="50150" x="8534400" y="2635250"/>
          <p14:tracePt t="50158" x="8515350" y="2641600"/>
          <p14:tracePt t="50166" x="8477250" y="2647950"/>
          <p14:tracePt t="50174" x="8420100" y="2660650"/>
          <p14:tracePt t="50190" x="8223250" y="2692400"/>
          <p14:tracePt t="50207" x="7931150" y="2724150"/>
          <p14:tracePt t="50224" x="7531100" y="2774950"/>
          <p14:tracePt t="50240" x="7219950" y="2794000"/>
          <p14:tracePt t="50257" x="6908800" y="2832100"/>
          <p14:tracePt t="50273" x="6724650" y="2851150"/>
          <p14:tracePt t="50291" x="6565900" y="2882900"/>
          <p14:tracePt t="50307" x="6419850" y="2921000"/>
          <p14:tracePt t="50323" x="6216650" y="2978150"/>
          <p14:tracePt t="50340" x="5962650" y="3054350"/>
          <p14:tracePt t="50358" x="5568950" y="3162300"/>
          <p14:tracePt t="50373" x="5454650" y="3194050"/>
          <p14:tracePt t="50390" x="5219700" y="3263900"/>
          <p14:tracePt t="50407" x="5111750" y="3289300"/>
          <p14:tracePt t="50423" x="5029200" y="3321050"/>
          <p14:tracePt t="50441" x="4959350" y="3352800"/>
          <p14:tracePt t="50457" x="4902200" y="3371850"/>
          <p14:tracePt t="50473" x="4864100" y="3403600"/>
          <p14:tracePt t="50490" x="4851400" y="3409950"/>
          <p14:tracePt t="50508" x="4845050" y="3416300"/>
          <p14:tracePt t="50524" x="4832350" y="3429000"/>
          <p14:tracePt t="50541" x="4800600" y="3435350"/>
          <p14:tracePt t="50557" x="4775200" y="3448050"/>
          <p14:tracePt t="50574" x="4749800" y="3448050"/>
          <p14:tracePt t="50654" x="4749800" y="3441700"/>
          <p14:tracePt t="50662" x="4749800" y="3422650"/>
          <p14:tracePt t="50674" x="4756150" y="3403600"/>
          <p14:tracePt t="50691" x="4806950" y="3333750"/>
          <p14:tracePt t="50707" x="4864100" y="3263900"/>
          <p14:tracePt t="50724" x="4933950" y="3225800"/>
          <p14:tracePt t="50740" x="4972050" y="3200400"/>
          <p14:tracePt t="50757" x="4978400" y="3187700"/>
          <p14:tracePt t="51071" x="4972050" y="3194050"/>
          <p14:tracePt t="51078" x="4959350" y="3206750"/>
          <p14:tracePt t="51091" x="4933950" y="3219450"/>
          <p14:tracePt t="51107" x="4889500" y="3232150"/>
          <p14:tracePt t="51124" x="4826000" y="3251200"/>
          <p14:tracePt t="51142" x="4724400" y="3270250"/>
          <p14:tracePt t="51157" x="4686300" y="3276600"/>
          <p14:tracePt t="51174" x="4629150" y="3289300"/>
          <p14:tracePt t="51191" x="4616450" y="3289300"/>
          <p14:tracePt t="51209" x="4597400" y="3295650"/>
          <p14:tracePt t="51224" x="4584700" y="3295650"/>
          <p14:tracePt t="51241" x="4552950" y="3295650"/>
          <p14:tracePt t="51258" x="4508500" y="3295650"/>
          <p14:tracePt t="51275" x="4476750" y="3295650"/>
          <p14:tracePt t="51291" x="4470400" y="3295650"/>
          <p14:tracePt t="51308" x="4457700" y="3295650"/>
          <p14:tracePt t="51334" x="4445000" y="3295650"/>
          <p14:tracePt t="51342" x="4432300" y="3295650"/>
          <p14:tracePt t="51358" x="4387850" y="3295650"/>
          <p14:tracePt t="51375" x="4330700" y="3295650"/>
          <p14:tracePt t="51391" x="4286250" y="3308350"/>
          <p14:tracePt t="51409" x="4254500" y="3314700"/>
          <p14:tracePt t="51424" x="4222750" y="3314700"/>
          <p14:tracePt t="51441" x="4191000" y="3314700"/>
          <p14:tracePt t="51458" x="4133850" y="3314700"/>
          <p14:tracePt t="51476" x="4051300" y="3314700"/>
          <p14:tracePt t="51491" x="3949700" y="3314700"/>
          <p14:tracePt t="51508" x="3860800" y="3314700"/>
          <p14:tracePt t="51525" x="3765550" y="3314700"/>
          <p14:tracePt t="51543" x="3663950" y="3314700"/>
          <p14:tracePt t="51558" x="3619500" y="3314700"/>
          <p14:tracePt t="51575" x="3600450" y="3314700"/>
          <p14:tracePt t="51591" x="3575050" y="3314700"/>
          <p14:tracePt t="51609" x="3562350" y="3314700"/>
          <p14:tracePt t="51625" x="3517900" y="3314700"/>
          <p14:tracePt t="51641" x="3454400" y="3314700"/>
          <p14:tracePt t="51658" x="3384550" y="3314700"/>
          <p14:tracePt t="51675" x="3333750" y="3314700"/>
          <p14:tracePt t="51691" x="3321050" y="3314700"/>
          <p14:tracePt t="51742" x="3314700" y="3314700"/>
          <p14:tracePt t="51758" x="3295650" y="3314700"/>
          <p14:tracePt t="51766" x="3263900" y="3314700"/>
          <p14:tracePt t="51775" x="3238500" y="3314700"/>
          <p14:tracePt t="51791" x="3187700" y="3314700"/>
          <p14:tracePt t="51808" x="3162300" y="3314700"/>
          <p14:tracePt t="51826" x="3155950" y="3314700"/>
          <p14:tracePt t="51841" x="3149600" y="3314700"/>
          <p14:tracePt t="51858" x="3117850" y="3308350"/>
          <p14:tracePt t="51875" x="3041650" y="3302000"/>
          <p14:tracePt t="51892" x="2940050" y="3282950"/>
          <p14:tracePt t="51908" x="2825750" y="3270250"/>
          <p14:tracePt t="51925" x="2781300" y="3263900"/>
          <p14:tracePt t="51942" x="2768600" y="3257550"/>
          <p14:tracePt t="51959" x="2762250" y="3257550"/>
          <p14:tracePt t="51975" x="2743200" y="3257550"/>
          <p14:tracePt t="51992" x="2711450" y="3244850"/>
          <p14:tracePt t="52009" x="2660650" y="3238500"/>
          <p14:tracePt t="52026" x="2641600" y="3232150"/>
          <p14:tracePt t="52079" x="2635250" y="3232150"/>
          <p14:tracePt t="52095" x="2628900" y="3232150"/>
          <p14:tracePt t="52102" x="2616200" y="3232150"/>
          <p14:tracePt t="52110" x="2609850" y="3232150"/>
          <p14:tracePt t="52125" x="2597150" y="3232150"/>
          <p14:tracePt t="52319" x="2647950" y="3232150"/>
          <p14:tracePt t="52326" x="2736850" y="3263900"/>
          <p14:tracePt t="52334" x="2921000" y="3308350"/>
          <p14:tracePt t="52342" x="3162300" y="3397250"/>
          <p14:tracePt t="52359" x="3708400" y="3619500"/>
          <p14:tracePt t="52375" x="4197350" y="3822700"/>
          <p14:tracePt t="52393" x="4413250" y="3968750"/>
          <p14:tracePt t="52409" x="4495800" y="4064000"/>
          <p14:tracePt t="52425" x="4527550" y="4146550"/>
          <p14:tracePt t="52442" x="4572000" y="4248150"/>
          <p14:tracePt t="52460" x="4641850" y="4337050"/>
          <p14:tracePt t="52475" x="4737100" y="4368800"/>
          <p14:tracePt t="52492" x="4781550" y="4375150"/>
          <p14:tracePt t="52543" x="4794250" y="4375150"/>
          <p14:tracePt t="52550" x="4826000" y="4375150"/>
          <p14:tracePt t="52559" x="4857750" y="4375150"/>
          <p14:tracePt t="52575" x="4991100" y="4343400"/>
          <p14:tracePt t="52592" x="5124450" y="4292600"/>
          <p14:tracePt t="52609" x="5194300" y="4241800"/>
          <p14:tracePt t="52626" x="5207000" y="4222750"/>
          <p14:tracePt t="52642" x="5207000" y="4210050"/>
          <p14:tracePt t="52807" x="5207000" y="4203700"/>
          <p14:tracePt t="52814" x="5207000" y="4191000"/>
          <p14:tracePt t="52826" x="5207000" y="4165600"/>
          <p14:tracePt t="52842" x="5187950" y="4146550"/>
          <p14:tracePt t="52859" x="5162550" y="4121150"/>
          <p14:tracePt t="52877" x="5149850" y="4121150"/>
          <p14:tracePt t="52893" x="5124450" y="4121150"/>
          <p14:tracePt t="52909" x="5118100" y="4121150"/>
          <p14:tracePt t="53063" x="5111750" y="4121150"/>
          <p14:tracePt t="53078" x="5105400" y="4121150"/>
          <p14:tracePt t="53415" x="5099050" y="4127500"/>
          <p14:tracePt t="53422" x="5092700" y="4127500"/>
          <p14:tracePt t="53439" x="5086350" y="4127500"/>
          <p14:tracePt t="53446" x="5080000" y="4127500"/>
          <p14:tracePt t="53460" x="5073650" y="4127500"/>
          <p14:tracePt t="53476" x="5067300" y="4133850"/>
          <p14:tracePt t="53494" x="5048250" y="4133850"/>
          <p14:tracePt t="53510" x="5041900" y="4140200"/>
          <p14:tracePt t="53526" x="5035550" y="4140200"/>
          <p14:tracePt t="53543" x="5029200" y="4140200"/>
          <p14:tracePt t="53560" x="5010150" y="4146550"/>
          <p14:tracePt t="53576" x="4997450" y="4146550"/>
          <p14:tracePt t="53593" x="4978400" y="4152900"/>
          <p14:tracePt t="53610" x="4965700" y="4152900"/>
          <p14:tracePt t="53627" x="4946650" y="4159250"/>
          <p14:tracePt t="53643" x="4927600" y="4159250"/>
          <p14:tracePt t="53660" x="4908550" y="4165600"/>
          <p14:tracePt t="53676" x="4870450" y="4171950"/>
          <p14:tracePt t="53694" x="4832350" y="4178300"/>
          <p14:tracePt t="53710" x="4826000" y="4178300"/>
          <p14:tracePt t="53727" x="4794250" y="4184650"/>
          <p14:tracePt t="53743" x="4775200" y="4191000"/>
          <p14:tracePt t="53761" x="4749800" y="4197350"/>
          <p14:tracePt t="53777" x="4737100" y="4203700"/>
          <p14:tracePt t="53793" x="4724400" y="4210050"/>
          <p14:tracePt t="53810" x="4718050" y="4216400"/>
          <p14:tracePt t="53827" x="4705350" y="4216400"/>
          <p14:tracePt t="53843" x="4699000" y="4222750"/>
          <p14:tracePt t="53860" x="4686300" y="4222750"/>
          <p14:tracePt t="53877" x="4686300" y="4229100"/>
          <p14:tracePt t="53895" x="4673600" y="4235450"/>
          <p14:tracePt t="53910" x="4654550" y="4241800"/>
          <p14:tracePt t="53927" x="4648200" y="4248150"/>
          <p14:tracePt t="53943" x="4641850" y="4248150"/>
          <p14:tracePt t="53966" x="4641850" y="4254500"/>
          <p14:tracePt t="53991" x="4635500" y="4254500"/>
          <p14:tracePt t="53998" x="4635500" y="4260850"/>
          <p14:tracePt t="54023" x="4629150" y="4260850"/>
          <p14:tracePt t="54038" x="4629150" y="4267200"/>
          <p14:tracePt t="54046" x="4622800" y="4267200"/>
          <p14:tracePt t="54060" x="4616450" y="4279900"/>
          <p14:tracePt t="54303" x="4610100" y="4286250"/>
          <p14:tracePt t="54310" x="4603750" y="4286250"/>
          <p14:tracePt t="54318" x="4584700" y="4286250"/>
          <p14:tracePt t="54327" x="4559300" y="4286250"/>
          <p14:tracePt t="54344" x="4476750" y="4286250"/>
          <p14:tracePt t="54360" x="4362450" y="4286250"/>
          <p14:tracePt t="54378" x="4229100" y="4286250"/>
          <p14:tracePt t="54394" x="4133850" y="4273550"/>
          <p14:tracePt t="54411" x="4083050" y="4267200"/>
          <p14:tracePt t="54427" x="4057650" y="4267200"/>
          <p14:tracePt t="54445" x="4019550" y="4260850"/>
          <p14:tracePt t="54461" x="3981450" y="4260850"/>
          <p14:tracePt t="54477" x="3956050" y="4260850"/>
          <p14:tracePt t="54535" x="3949700" y="4260850"/>
          <p14:tracePt t="54542" x="3937000" y="4260850"/>
          <p14:tracePt t="54551" x="3917950" y="4260850"/>
          <p14:tracePt t="54561" x="3873500" y="4260850"/>
          <p14:tracePt t="54577" x="3797300" y="4260850"/>
          <p14:tracePt t="54594" x="3746500" y="4254500"/>
          <p14:tracePt t="54612" x="3733800" y="4254500"/>
          <p14:tracePt t="54627" x="3714750" y="4254500"/>
          <p14:tracePt t="54644" x="3695700" y="4254500"/>
          <p14:tracePt t="54661" x="3644900" y="4254500"/>
          <p14:tracePt t="54678" x="3511550" y="4254500"/>
          <p14:tracePt t="54694" x="3384550" y="4254500"/>
          <p14:tracePt t="54711" x="3263900" y="4254500"/>
          <p14:tracePt t="54728" x="3162300" y="4254500"/>
          <p14:tracePt t="54746" x="3048000" y="4254500"/>
          <p14:tracePt t="54761" x="2927350" y="4254500"/>
          <p14:tracePt t="54778" x="2800350" y="4254500"/>
          <p14:tracePt t="54794" x="2654300" y="4254500"/>
          <p14:tracePt t="54812" x="2495550" y="4235450"/>
          <p14:tracePt t="54828" x="2343150" y="4210050"/>
          <p14:tracePt t="54844" x="2222500" y="4184650"/>
          <p14:tracePt t="54861" x="2114550" y="4171950"/>
          <p14:tracePt t="54879" x="2012950" y="4146550"/>
          <p14:tracePt t="54894" x="1962150" y="4121150"/>
          <p14:tracePt t="54911" x="1943100" y="4102100"/>
          <p14:tracePt t="54928" x="1936750" y="4095750"/>
          <p14:tracePt t="54945" x="1930400" y="4057650"/>
          <p14:tracePt t="54961" x="1924050" y="4006850"/>
          <p14:tracePt t="54978" x="1924050" y="3917950"/>
          <p14:tracePt t="54994" x="1924050" y="3822700"/>
          <p14:tracePt t="55012" x="1924050" y="3752850"/>
          <p14:tracePt t="55028" x="1924050" y="3721100"/>
          <p14:tracePt t="55045" x="1936750" y="3702050"/>
          <p14:tracePt t="55061" x="1943100" y="3689350"/>
          <p14:tracePt t="55079" x="1968500" y="3663950"/>
          <p14:tracePt t="55095" x="1993900" y="3644900"/>
          <p14:tracePt t="55111" x="2025650" y="3632200"/>
          <p14:tracePt t="55128" x="2057400" y="3619500"/>
          <p14:tracePt t="55145" x="2076450" y="3606800"/>
          <p14:tracePt t="55161" x="2082800" y="3606800"/>
          <p14:tracePt t="55182" x="2095500" y="3606800"/>
          <p14:tracePt t="55195" x="2101850" y="3600450"/>
          <p14:tracePt t="55212" x="2120900" y="3600450"/>
          <p14:tracePt t="55228" x="2171700" y="3587750"/>
          <p14:tracePt t="55245" x="2228850" y="3581400"/>
          <p14:tracePt t="55247" x="2266950" y="3581400"/>
          <p14:tracePt t="55261" x="2279650" y="3581400"/>
          <p14:tracePt t="55279" x="2336800" y="3575050"/>
          <p14:tracePt t="55295" x="2393950" y="3575050"/>
          <p14:tracePt t="55311" x="2501900" y="3575050"/>
          <p14:tracePt t="55328" x="2552700" y="3575050"/>
          <p14:tracePt t="55367" x="2552700" y="3568700"/>
          <p14:tracePt t="55375" x="2552700" y="3562350"/>
          <p14:tracePt t="55391" x="2552700" y="3556000"/>
          <p14:tracePt t="55407" x="2552700" y="3549650"/>
          <p14:tracePt t="55414" x="2552700" y="3543300"/>
          <p14:tracePt t="55463" x="2552700" y="3536950"/>
          <p14:tracePt t="55527" x="2546350" y="3543300"/>
          <p14:tracePt t="55534" x="2533650" y="3543300"/>
          <p14:tracePt t="55545" x="2527300" y="3543300"/>
          <p14:tracePt t="56023" x="2552700" y="3543300"/>
          <p14:tracePt t="56031" x="2603500" y="3536950"/>
          <p14:tracePt t="56039" x="2641600" y="3536950"/>
          <p14:tracePt t="56047" x="2686050" y="3536950"/>
          <p14:tracePt t="56062" x="2717800" y="3536950"/>
          <p14:tracePt t="56063" x="2755900" y="3536950"/>
          <p14:tracePt t="56079" x="2819400" y="3536950"/>
          <p14:tracePt t="56096" x="2882900" y="3543300"/>
          <p14:tracePt t="56112" x="2959100" y="3543300"/>
          <p14:tracePt t="56129" x="3048000" y="3556000"/>
          <p14:tracePt t="56145" x="3143250" y="3575050"/>
          <p14:tracePt t="56163" x="3257550" y="3594100"/>
          <p14:tracePt t="56179" x="3397250" y="3619500"/>
          <p14:tracePt t="56196" x="3530600" y="3632200"/>
          <p14:tracePt t="56212" x="3606800" y="3632200"/>
          <p14:tracePt t="56230" x="3657600" y="3632200"/>
          <p14:tracePt t="56246" x="3733800" y="3644900"/>
          <p14:tracePt t="56246" x="3784600" y="3651250"/>
          <p14:tracePt t="56262" x="3841750" y="3670300"/>
          <p14:tracePt t="56263" x="3905250" y="3683000"/>
          <p14:tracePt t="56279" x="4013200" y="3683000"/>
          <p14:tracePt t="56297" x="4089400" y="3683000"/>
          <p14:tracePt t="56312" x="4121150" y="3683000"/>
          <p14:tracePt t="56329" x="4191000" y="3695700"/>
          <p14:tracePt t="56346" x="4286250" y="3708400"/>
          <p14:tracePt t="56363" x="4387850" y="3708400"/>
          <p14:tracePt t="56379" x="4470400" y="3708400"/>
          <p14:tracePt t="56396" x="4514850" y="3708400"/>
          <p14:tracePt t="56412" x="4546600" y="3708400"/>
          <p14:tracePt t="56430" x="4591050" y="3708400"/>
          <p14:tracePt t="56431" x="4629150" y="3714750"/>
          <p14:tracePt t="56446" x="4686300" y="3727450"/>
          <p14:tracePt t="56462" x="4864100" y="3759200"/>
          <p14:tracePt t="56479" x="4940300" y="3778250"/>
          <p14:tracePt t="56497" x="4953000" y="3778250"/>
          <p14:tracePt t="56527" x="4959350" y="3778250"/>
          <p14:tracePt t="56543" x="4959350" y="3784600"/>
          <p14:tracePt t="56551" x="4972050" y="3803650"/>
          <p14:tracePt t="56563" x="4984750" y="3835400"/>
          <p14:tracePt t="56579" x="5003800" y="3879850"/>
          <p14:tracePt t="56596" x="5016500" y="3911600"/>
          <p14:tracePt t="56613" x="5022850" y="3962400"/>
          <p14:tracePt t="56630" x="5029200" y="4089400"/>
          <p14:tracePt t="56646" x="5029200" y="4121150"/>
          <p14:tracePt t="56663" x="5022850" y="4210050"/>
          <p14:tracePt t="56679" x="5003800" y="4260850"/>
          <p14:tracePt t="56697" x="4965700" y="4324350"/>
          <p14:tracePt t="56713" x="4921250" y="4362450"/>
          <p14:tracePt t="56729" x="4857750" y="4387850"/>
          <p14:tracePt t="56746" x="4787900" y="4387850"/>
          <p14:tracePt t="56764" x="4692650" y="4394200"/>
          <p14:tracePt t="56779" x="4572000" y="4419600"/>
          <p14:tracePt t="56796" x="4445000" y="4445000"/>
          <p14:tracePt t="56813" x="4311650" y="4470400"/>
          <p14:tracePt t="56830" x="4159250" y="4489450"/>
          <p14:tracePt t="56831" x="4051300" y="4502150"/>
          <p14:tracePt t="56846" x="3956050" y="4514850"/>
          <p14:tracePt t="56863" x="3714750" y="4533900"/>
          <p14:tracePt t="56879" x="3581400" y="4533900"/>
          <p14:tracePt t="56897" x="3454400" y="4533900"/>
          <p14:tracePt t="56913" x="3346450" y="4533900"/>
          <p14:tracePt t="56930" x="3244850" y="4533900"/>
          <p14:tracePt t="56946" x="3143250" y="4533900"/>
          <p14:tracePt t="56964" x="3041650" y="4533900"/>
          <p14:tracePt t="56980" x="2914650" y="4533900"/>
          <p14:tracePt t="56996" x="2787650" y="4527550"/>
          <p14:tracePt t="57013" x="2667000" y="4483100"/>
          <p14:tracePt t="57031" x="2533650" y="4445000"/>
          <p14:tracePt t="57047" x="2482850" y="4419600"/>
          <p14:tracePt t="57063" x="2432050" y="4368800"/>
          <p14:tracePt t="57080" x="2349500" y="4298950"/>
          <p14:tracePt t="57097" x="2266950" y="4235450"/>
          <p14:tracePt t="57113" x="2209800" y="4184650"/>
          <p14:tracePt t="57130" x="2190750" y="4165600"/>
          <p14:tracePt t="57146" x="2184400" y="4127500"/>
          <p14:tracePt t="57164" x="2171700" y="4083050"/>
          <p14:tracePt t="57180" x="2165350" y="4038600"/>
          <p14:tracePt t="57196" x="2165350" y="3994150"/>
          <p14:tracePt t="57213" x="2152650" y="3975100"/>
          <p14:tracePt t="57231" x="2152650" y="3956050"/>
          <p14:tracePt t="57247" x="2152650" y="3937000"/>
          <p14:tracePt t="57263" x="2165350" y="3917950"/>
          <p14:tracePt t="57280" x="2197100" y="3879850"/>
          <p14:tracePt t="57298" x="2228850" y="3841750"/>
          <p14:tracePt t="57313" x="2266950" y="3803650"/>
          <p14:tracePt t="57330" x="2305050" y="3784600"/>
          <p14:tracePt t="57347" x="2343150" y="3765550"/>
          <p14:tracePt t="57364" x="2393950" y="3740150"/>
          <p14:tracePt t="57380" x="2438400" y="3727450"/>
          <p14:tracePt t="57397" x="2476500" y="3708400"/>
          <p14:tracePt t="57413" x="2533650" y="3683000"/>
          <p14:tracePt t="57431" x="2622550" y="3657600"/>
          <p14:tracePt t="57447" x="2679700" y="3638550"/>
          <p14:tracePt t="57463" x="2711450" y="3638550"/>
          <p14:tracePt t="57480" x="2743200" y="3625850"/>
          <p14:tracePt t="57498" x="2774950" y="3613150"/>
          <p14:tracePt t="57513" x="2844800" y="3594100"/>
          <p14:tracePt t="57530" x="2927350" y="3581400"/>
          <p14:tracePt t="57547" x="3022600" y="3581400"/>
          <p14:tracePt t="57564" x="3105150" y="3568700"/>
          <p14:tracePt t="57580" x="3162300" y="3556000"/>
          <p14:tracePt t="57597" x="3194050" y="3549650"/>
          <p14:tracePt t="57613" x="3225800" y="3549650"/>
          <p14:tracePt t="57631" x="3321050" y="3549650"/>
          <p14:tracePt t="57647" x="3422650" y="3549650"/>
          <p14:tracePt t="57663" x="3530600" y="3549650"/>
          <p14:tracePt t="57680" x="3619500" y="3549650"/>
          <p14:tracePt t="57698" x="3714750" y="3549650"/>
          <p14:tracePt t="57714" x="3797300" y="3549650"/>
          <p14:tracePt t="57730" x="3898900" y="3549650"/>
          <p14:tracePt t="57747" x="4032250" y="3562350"/>
          <p14:tracePt t="57765" x="4184650" y="3587750"/>
          <p14:tracePt t="57780" x="4305300" y="3594100"/>
          <p14:tracePt t="57797" x="4387850" y="3606800"/>
          <p14:tracePt t="57814" x="4451350" y="3619500"/>
          <p14:tracePt t="57831" x="4572000" y="3644900"/>
          <p14:tracePt t="57847" x="4679950" y="3670300"/>
          <p14:tracePt t="57864" x="4800600" y="3695700"/>
          <p14:tracePt t="57880" x="4889500" y="3714750"/>
          <p14:tracePt t="57899" x="4921250" y="3714750"/>
          <p14:tracePt t="57914" x="4933950" y="3714750"/>
          <p14:tracePt t="57930" x="4946650" y="3721100"/>
          <p14:tracePt t="57947" x="4984750" y="3733800"/>
          <p14:tracePt t="57965" x="5022850" y="3740150"/>
          <p14:tracePt t="57981" x="5060950" y="3759200"/>
          <p14:tracePt t="57997" x="5067300" y="3759200"/>
          <p14:tracePt t="58014" x="5073650" y="3765550"/>
          <p14:tracePt t="58040" x="5080000" y="3765550"/>
          <p14:tracePt t="58047" x="5086350" y="3771900"/>
          <p14:tracePt t="58064" x="5118100" y="3810000"/>
          <p14:tracePt t="58081" x="5130800" y="3829050"/>
          <p14:tracePt t="58098" x="5137150" y="3835400"/>
          <p14:tracePt t="58114" x="5137150" y="3841750"/>
          <p14:tracePt t="58131" x="5143500" y="3848100"/>
          <p14:tracePt t="58147" x="5143500" y="3854450"/>
          <p14:tracePt t="58165" x="5149850" y="3873500"/>
          <p14:tracePt t="58181" x="5156200" y="3892550"/>
          <p14:tracePt t="58198" x="5162550" y="3911600"/>
          <p14:tracePt t="58214" x="5162550" y="3924300"/>
          <p14:tracePt t="58232" x="5168900" y="3943350"/>
          <p14:tracePt t="58248" x="5168900" y="3956050"/>
          <p14:tracePt t="58264" x="5175250" y="3975100"/>
          <p14:tracePt t="58281" x="5175250" y="3981450"/>
          <p14:tracePt t="58299" x="5175250" y="3987800"/>
          <p14:tracePt t="58314" x="5175250" y="3994150"/>
          <p14:tracePt t="58331" x="5181600" y="4000500"/>
          <p14:tracePt t="58348" x="5181600" y="4006850"/>
          <p14:tracePt t="58365" x="5181600" y="4019550"/>
          <p14:tracePt t="58381" x="5181600" y="4032250"/>
          <p14:tracePt t="58398" x="5181600" y="4038600"/>
          <p14:tracePt t="58447" x="5181600" y="4044950"/>
          <p14:tracePt t="58455" x="5175250" y="4051300"/>
          <p14:tracePt t="58464" x="5168900" y="4064000"/>
          <p14:tracePt t="58481" x="5149850" y="4076700"/>
          <p14:tracePt t="58498" x="5130800" y="4089400"/>
          <p14:tracePt t="58515" x="5092700" y="4102100"/>
          <p14:tracePt t="58531" x="5054600" y="4121150"/>
          <p14:tracePt t="58548" x="4978400" y="4146550"/>
          <p14:tracePt t="58564" x="4908550" y="4171950"/>
          <p14:tracePt t="58582" x="4845050" y="4191000"/>
          <p14:tracePt t="58598" x="4787900" y="4203700"/>
          <p14:tracePt t="58615" x="4705350" y="4222750"/>
          <p14:tracePt t="58631" x="4629150" y="4235450"/>
          <p14:tracePt t="58648" x="4546600" y="4248150"/>
          <p14:tracePt t="58665" x="4470400" y="4267200"/>
          <p14:tracePt t="58681" x="4413250" y="4267200"/>
          <p14:tracePt t="58698" x="4356100" y="4273550"/>
          <p14:tracePt t="58716" x="4298950" y="4286250"/>
          <p14:tracePt t="58731" x="4229100" y="4292600"/>
          <p14:tracePt t="58748" x="4184650" y="4292600"/>
          <p14:tracePt t="58765" x="4146550" y="4292600"/>
          <p14:tracePt t="58782" x="4121150" y="4298950"/>
          <p14:tracePt t="58783" x="4102100" y="4298950"/>
          <p14:tracePt t="58798" x="4070350" y="4305300"/>
          <p14:tracePt t="58815" x="3994150" y="4318000"/>
          <p14:tracePt t="58832" x="3949700" y="4318000"/>
          <p14:tracePt t="58849" x="3924300" y="4324350"/>
          <p14:tracePt t="58865" x="3898900" y="4324350"/>
          <p14:tracePt t="58882" x="3879850" y="4324350"/>
          <p14:tracePt t="58898" x="3867150" y="4324350"/>
          <p14:tracePt t="58916" x="3860800" y="4324350"/>
          <p14:tracePt t="58932" x="3854450" y="4324350"/>
          <p14:tracePt t="58960" x="3848100" y="4324350"/>
          <p14:tracePt t="58967" x="3841750" y="4324350"/>
          <p14:tracePt t="58983" x="3835400" y="4324350"/>
          <p14:tracePt t="58998" x="3829050" y="4324350"/>
          <p14:tracePt t="59015" x="3822700" y="4324350"/>
          <p14:tracePt t="59215" x="3822700" y="4318000"/>
          <p14:tracePt t="59224" x="3829050" y="4305300"/>
          <p14:tracePt t="59232" x="3867150" y="4279900"/>
          <p14:tracePt t="59248" x="3962400" y="4222750"/>
          <p14:tracePt t="59265" x="4146550" y="4114800"/>
          <p14:tracePt t="59282" x="4394200" y="3975100"/>
          <p14:tracePt t="59300" x="4648200" y="3835400"/>
          <p14:tracePt t="59316" x="5016500" y="3644900"/>
          <p14:tracePt t="59332" x="5441950" y="3492500"/>
          <p14:tracePt t="59348" x="5899150" y="3340100"/>
          <p14:tracePt t="59366" x="6267450" y="3232150"/>
          <p14:tracePt t="59382" x="6515100" y="3143250"/>
          <p14:tracePt t="59383" x="6578600" y="3105150"/>
          <p14:tracePt t="59399" x="6629400" y="3079750"/>
          <p14:tracePt t="59399" x="6667500" y="3060700"/>
          <p14:tracePt t="59415" x="6692900" y="3048000"/>
          <p14:tracePt t="59433" x="6711950" y="3041650"/>
          <p14:tracePt t="59449" x="6737350" y="3028950"/>
          <p14:tracePt t="59465" x="6781800" y="3016250"/>
          <p14:tracePt t="59482" x="6807200" y="2990850"/>
          <p14:tracePt t="59499" x="6832600" y="2971800"/>
          <p14:tracePt t="59516" x="6851650" y="2952750"/>
          <p14:tracePt t="59532" x="6864350" y="2946400"/>
          <p14:tracePt t="59549" x="6864350" y="2940050"/>
          <p14:tracePt t="59566" x="6877050" y="2933700"/>
          <p14:tracePt t="59582" x="6877050" y="2927350"/>
          <p14:tracePt t="59600" x="6883400" y="2921000"/>
          <p14:tracePt t="59728" x="6883400" y="2876550"/>
          <p14:tracePt t="59735" x="6902450" y="2819400"/>
          <p14:tracePt t="59743" x="6927850" y="2774950"/>
          <p14:tracePt t="59751" x="6972300" y="2705100"/>
          <p14:tracePt t="59766" x="7004050" y="2654300"/>
          <p14:tracePt t="59782" x="7099300" y="2559050"/>
          <p14:tracePt t="59800" x="7188200" y="2470150"/>
          <p14:tracePt t="59816" x="7207250" y="2444750"/>
          <p14:tracePt t="59832" x="7219950" y="2432050"/>
          <p14:tracePt t="59880" x="7226300" y="2432050"/>
          <p14:tracePt t="59887" x="7239000" y="2432050"/>
          <p14:tracePt t="59899" x="7245350" y="2432050"/>
          <p14:tracePt t="59916" x="7251700" y="2482850"/>
          <p14:tracePt t="59932" x="7251700" y="2552700"/>
          <p14:tracePt t="59950" x="7245350" y="2603500"/>
          <p14:tracePt t="59966" x="7232650" y="2622550"/>
          <p14:tracePt t="59983" x="7232650" y="2628900"/>
          <p14:tracePt t="60168" x="7226300" y="2635250"/>
          <p14:tracePt t="60175" x="7219950" y="2641600"/>
          <p14:tracePt t="60183" x="7213600" y="2647950"/>
          <p14:tracePt t="60199" x="7181850" y="2667000"/>
          <p14:tracePt t="60216" x="7162800" y="2667000"/>
          <p14:tracePt t="60233" x="7143750" y="2679700"/>
          <p14:tracePt t="60250" x="7105650" y="2679700"/>
          <p14:tracePt t="60266" x="7054850" y="2679700"/>
          <p14:tracePt t="60283" x="6991350" y="2679700"/>
          <p14:tracePt t="60300" x="6921500" y="2667000"/>
          <p14:tracePt t="60317" x="6832600" y="2654300"/>
          <p14:tracePt t="60333" x="6750050" y="2622550"/>
          <p14:tracePt t="60350" x="6680200" y="2603500"/>
          <p14:tracePt t="60366" x="6629400" y="2590800"/>
          <p14:tracePt t="60384" x="6578600" y="2559050"/>
          <p14:tracePt t="60399" x="6553200" y="2546350"/>
          <p14:tracePt t="60416" x="6527800" y="2533650"/>
          <p14:tracePt t="60433" x="6515100" y="2520950"/>
          <p14:tracePt t="60451" x="6508750" y="2514600"/>
          <p14:tracePt t="60466" x="6508750" y="2508250"/>
          <p14:tracePt t="60483" x="6502400" y="2476500"/>
          <p14:tracePt t="60500" x="6502400" y="2463800"/>
          <p14:tracePt t="60517" x="6496050" y="2425700"/>
          <p14:tracePt t="60533" x="6496050" y="2381250"/>
          <p14:tracePt t="60550" x="6496050" y="2349500"/>
          <p14:tracePt t="60566" x="6496050" y="2330450"/>
          <p14:tracePt t="60584" x="6521450" y="2279650"/>
          <p14:tracePt t="60600" x="6553200" y="2247900"/>
          <p14:tracePt t="60617" x="6578600" y="2228850"/>
          <p14:tracePt t="60633" x="6616700" y="2190750"/>
          <p14:tracePt t="60651" x="6673850" y="2152650"/>
          <p14:tracePt t="60667" x="6743700" y="2114550"/>
          <p14:tracePt t="60683" x="6832600" y="2089150"/>
          <p14:tracePt t="60700" x="6978650" y="2057400"/>
          <p14:tracePt t="60717" x="7162800" y="2012950"/>
          <p14:tracePt t="60733" x="7289800" y="1968500"/>
          <p14:tracePt t="60750" x="7391400" y="1936750"/>
          <p14:tracePt t="60767" x="7486650" y="1917700"/>
          <p14:tracePt t="60784" x="7620000" y="1898650"/>
          <p14:tracePt t="60800" x="7708900" y="1885950"/>
          <p14:tracePt t="60817" x="7829550" y="1879600"/>
          <p14:tracePt t="60833" x="7924800" y="1873250"/>
          <p14:tracePt t="60851" x="7988300" y="1860550"/>
          <p14:tracePt t="60867" x="8083550" y="1860550"/>
          <p14:tracePt t="60883" x="8204200" y="1860550"/>
          <p14:tracePt t="60900" x="8375650" y="1860550"/>
          <p14:tracePt t="60918" x="8572500" y="1860550"/>
          <p14:tracePt t="60934" x="8788400" y="1860550"/>
          <p14:tracePt t="60950" x="8934450" y="1860550"/>
          <p14:tracePt t="60967" x="9048750" y="1854200"/>
          <p14:tracePt t="60967" x="9099550" y="1847850"/>
          <p14:tracePt t="60984" x="9207500" y="1847850"/>
          <p14:tracePt t="61000" x="9328150" y="1847850"/>
          <p14:tracePt t="61017" x="9455150" y="1854200"/>
          <p14:tracePt t="61033" x="9544050" y="1860550"/>
          <p14:tracePt t="61051" x="9620250" y="1873250"/>
          <p14:tracePt t="61067" x="9671050" y="1885950"/>
          <p14:tracePt t="61083" x="9690100" y="1885950"/>
          <p14:tracePt t="61100" x="9709150" y="1885950"/>
          <p14:tracePt t="61118" x="9715500" y="1892300"/>
          <p14:tracePt t="61134" x="9747250" y="1917700"/>
          <p14:tracePt t="61150" x="9791700" y="1968500"/>
          <p14:tracePt t="61167" x="9842500" y="2044700"/>
          <p14:tracePt t="61184" x="9880600" y="2095500"/>
          <p14:tracePt t="61200" x="9906000" y="2146300"/>
          <p14:tracePt t="61217" x="9912350" y="2165350"/>
          <p14:tracePt t="61234" x="9912350" y="2171700"/>
          <p14:tracePt t="61251" x="9912350" y="2190750"/>
          <p14:tracePt t="61267" x="9912350" y="2203450"/>
          <p14:tracePt t="61284" x="9912350" y="2241550"/>
          <p14:tracePt t="61300" x="9906000" y="2292350"/>
          <p14:tracePt t="61318" x="9880600" y="2343150"/>
          <p14:tracePt t="61334" x="9855200" y="2381250"/>
          <p14:tracePt t="61350" x="9842500" y="2400300"/>
          <p14:tracePt t="61367" x="9810750" y="2432050"/>
          <p14:tracePt t="61385" x="9779000" y="2444750"/>
          <p14:tracePt t="61401" x="9728200" y="2470150"/>
          <p14:tracePt t="61417" x="9645650" y="2514600"/>
          <p14:tracePt t="61434" x="9550400" y="2552700"/>
          <p14:tracePt t="61451" x="9461500" y="2571750"/>
          <p14:tracePt t="61467" x="9347200" y="2603500"/>
          <p14:tracePt t="61484" x="9251950" y="2622550"/>
          <p14:tracePt t="61500" x="9175750" y="2641600"/>
          <p14:tracePt t="61518" x="9080500" y="2654300"/>
          <p14:tracePt t="61534" x="8978900" y="2667000"/>
          <p14:tracePt t="61551" x="8870950" y="2679700"/>
          <p14:tracePt t="61551" x="8807450" y="2686050"/>
          <p14:tracePt t="61567" x="8693150" y="2686050"/>
          <p14:tracePt t="61585" x="8559800" y="2686050"/>
          <p14:tracePt t="61601" x="8432800" y="2686050"/>
          <p14:tracePt t="61617" x="8312150" y="2686050"/>
          <p14:tracePt t="61634" x="8210550" y="2686050"/>
          <p14:tracePt t="61652" x="8115300" y="2686050"/>
          <p14:tracePt t="61667" x="8001000" y="2673350"/>
          <p14:tracePt t="61684" x="7886700" y="2667000"/>
          <p14:tracePt t="61701" x="7791450" y="2667000"/>
          <p14:tracePt t="61718" x="7708900" y="2667000"/>
          <p14:tracePt t="61734" x="7658100" y="2660650"/>
          <p14:tracePt t="61751" x="7588250" y="2654300"/>
          <p14:tracePt t="61752" x="7550150" y="2647950"/>
          <p14:tracePt t="61768" x="7493000" y="2641600"/>
          <p14:tracePt t="61785" x="7429500" y="2628900"/>
          <p14:tracePt t="61801" x="7353300" y="2616200"/>
          <p14:tracePt t="61818" x="7264400" y="2609850"/>
          <p14:tracePt t="61834" x="7156450" y="2590800"/>
          <p14:tracePt t="61852" x="7073900" y="2578100"/>
          <p14:tracePt t="61868" x="7010400" y="2571750"/>
          <p14:tracePt t="61884" x="6934200" y="2552700"/>
          <p14:tracePt t="61901" x="6883400" y="2546350"/>
          <p14:tracePt t="61919" x="6838950" y="2540000"/>
          <p14:tracePt t="61919" x="6794500" y="2527300"/>
          <p14:tracePt t="61934" x="6769100" y="2527300"/>
          <p14:tracePt t="61951" x="6661150" y="2501900"/>
          <p14:tracePt t="61968" x="6616700" y="2489200"/>
          <p14:tracePt t="61985" x="6597650" y="2476500"/>
          <p14:tracePt t="62001" x="6572250" y="2451100"/>
          <p14:tracePt t="62018" x="6565900" y="2432050"/>
          <p14:tracePt t="62034" x="6546850" y="2406650"/>
          <p14:tracePt t="62052" x="6527800" y="2381250"/>
          <p14:tracePt t="62068" x="6527800" y="2374900"/>
          <p14:tracePt t="62084" x="6527800" y="2362200"/>
          <p14:tracePt t="62101" x="6521450" y="2330450"/>
          <p14:tracePt t="62119" x="6521450" y="2266950"/>
          <p14:tracePt t="62119" x="6521450" y="2235200"/>
          <p14:tracePt t="62134" x="6540500" y="2197100"/>
          <p14:tracePt t="62151" x="6584950" y="2095500"/>
          <p14:tracePt t="62168" x="6604000" y="2057400"/>
          <p14:tracePt t="62186" x="6623050" y="2044700"/>
          <p14:tracePt t="62201" x="6648450" y="2032000"/>
          <p14:tracePt t="62218" x="6686550" y="2019300"/>
          <p14:tracePt t="62235" x="6724650" y="2000250"/>
          <p14:tracePt t="62252" x="6781800" y="1993900"/>
          <p14:tracePt t="62268" x="6832600" y="1981200"/>
          <p14:tracePt t="62285" x="6902450" y="1974850"/>
          <p14:tracePt t="62301" x="6991350" y="1968500"/>
          <p14:tracePt t="62319" x="7162800" y="1968500"/>
          <p14:tracePt t="62335" x="7239000" y="1968500"/>
          <p14:tracePt t="62335" x="7296150" y="1968500"/>
          <p14:tracePt t="62352" x="7416800" y="1943100"/>
          <p14:tracePt t="62368" x="7518400" y="1930400"/>
          <p14:tracePt t="62385" x="7588250" y="1930400"/>
          <p14:tracePt t="62401" x="7639050" y="1930400"/>
          <p14:tracePt t="62418" x="7715250" y="1930400"/>
          <p14:tracePt t="62435" x="7829550" y="1930400"/>
          <p14:tracePt t="62452" x="7981950" y="1930400"/>
          <p14:tracePt t="62468" x="8147050" y="1930400"/>
          <p14:tracePt t="62485" x="8274050" y="1917700"/>
          <p14:tracePt t="62501" x="8388350" y="1917700"/>
          <p14:tracePt t="62520" x="8572500" y="1917700"/>
          <p14:tracePt t="62535" x="8731250" y="1917700"/>
          <p14:tracePt t="62552" x="8902700" y="1917700"/>
          <p14:tracePt t="62568" x="9048750" y="1917700"/>
          <p14:tracePt t="62585" x="9188450" y="1917700"/>
          <p14:tracePt t="62602" x="9309100" y="1917700"/>
          <p14:tracePt t="62618" x="9442450" y="1917700"/>
          <p14:tracePt t="62635" x="9575800" y="1917700"/>
          <p14:tracePt t="62652" x="9702800" y="1917700"/>
          <p14:tracePt t="62668" x="9791700" y="1917700"/>
          <p14:tracePt t="62685" x="9836150" y="1917700"/>
          <p14:tracePt t="62702" x="9855200" y="1917700"/>
          <p14:tracePt t="62720" x="9861550" y="1917700"/>
          <p14:tracePt t="62735" x="9867900" y="1917700"/>
          <p14:tracePt t="62752" x="9912350" y="1930400"/>
          <p14:tracePt t="62768" x="9975850" y="1949450"/>
          <p14:tracePt t="62786" x="10007600" y="1962150"/>
          <p14:tracePt t="62824" x="10013950" y="1974850"/>
          <p14:tracePt t="62832" x="10026650" y="1993900"/>
          <p14:tracePt t="62840" x="10033000" y="2032000"/>
          <p14:tracePt t="62853" x="10052050" y="2057400"/>
          <p14:tracePt t="62869" x="10064750" y="2095500"/>
          <p14:tracePt t="62885" x="10071100" y="2120900"/>
          <p14:tracePt t="62902" x="10071100" y="2146300"/>
          <p14:tracePt t="62920" x="10071100" y="2197100"/>
          <p14:tracePt t="62935" x="10064750" y="2222500"/>
          <p14:tracePt t="62952" x="10039350" y="2273300"/>
          <p14:tracePt t="62969" x="10026650" y="2317750"/>
          <p14:tracePt t="62986" x="10013950" y="2349500"/>
          <p14:tracePt t="63002" x="9994900" y="2368550"/>
          <p14:tracePt t="63019" x="9982200" y="2381250"/>
          <p14:tracePt t="63035" x="9963150" y="2393950"/>
          <p14:tracePt t="63053" x="9944100" y="2413000"/>
          <p14:tracePt t="63069" x="9918700" y="2432050"/>
          <p14:tracePt t="63085" x="9893300" y="2451100"/>
          <p14:tracePt t="63102" x="9848850" y="2463800"/>
          <p14:tracePt t="63120" x="9747250" y="2501900"/>
          <p14:tracePt t="63136" x="9664700" y="2527300"/>
          <p14:tracePt t="63152" x="9613900" y="2533650"/>
          <p14:tracePt t="63169" x="9569450" y="2559050"/>
          <p14:tracePt t="63186" x="9518650" y="2584450"/>
          <p14:tracePt t="63202" x="9461500" y="2590800"/>
          <p14:tracePt t="63219" x="9366250" y="2597150"/>
          <p14:tracePt t="63236" x="9258300" y="2597150"/>
          <p14:tracePt t="63254" x="9144000" y="2616200"/>
          <p14:tracePt t="63269" x="9055100" y="2635250"/>
          <p14:tracePt t="63286" x="8985250" y="2641600"/>
          <p14:tracePt t="63303" x="8934450" y="2654300"/>
          <p14:tracePt t="63320" x="8826500" y="2660650"/>
          <p14:tracePt t="63336" x="8718550" y="2660650"/>
          <p14:tracePt t="63353" x="8591550" y="2660650"/>
          <p14:tracePt t="63369" x="8483600" y="2660650"/>
          <p14:tracePt t="63387" x="8388350" y="2660650"/>
          <p14:tracePt t="63402" x="8305800" y="2660650"/>
          <p14:tracePt t="63419" x="8210550" y="2660650"/>
          <p14:tracePt t="63436" x="8089900" y="2660650"/>
          <p14:tracePt t="63453" x="7950200" y="2641600"/>
          <p14:tracePt t="63469" x="7804150" y="2609850"/>
          <p14:tracePt t="63486" x="7702550" y="2597150"/>
          <p14:tracePt t="63502" x="7632700" y="2590800"/>
          <p14:tracePt t="63520" x="7524750" y="2590800"/>
          <p14:tracePt t="63536" x="7435850" y="2590800"/>
          <p14:tracePt t="63552" x="7346950" y="2590800"/>
          <p14:tracePt t="63569" x="7258050" y="2590800"/>
          <p14:tracePt t="63586" x="7207250" y="2590800"/>
          <p14:tracePt t="63603" x="7188200" y="2590800"/>
          <p14:tracePt t="63619" x="7156450" y="2584450"/>
          <p14:tracePt t="63636" x="7112000" y="2571750"/>
          <p14:tracePt t="63654" x="7073900" y="2565400"/>
          <p14:tracePt t="63669" x="7048500" y="2552700"/>
          <p14:tracePt t="63686" x="7023100" y="2546350"/>
          <p14:tracePt t="63704" x="7010400" y="2540000"/>
          <p14:tracePt t="63720" x="6991350" y="2508250"/>
          <p14:tracePt t="63736" x="6946900" y="2444750"/>
          <p14:tracePt t="63753" x="6908800" y="2387600"/>
          <p14:tracePt t="63770" x="6889750" y="2362200"/>
          <p14:tracePt t="63787" x="6883400" y="2330450"/>
          <p14:tracePt t="63803" x="6883400" y="2324100"/>
          <p14:tracePt t="63820" x="6883400" y="2305050"/>
          <p14:tracePt t="63836" x="6877050" y="2286000"/>
          <p14:tracePt t="63854" x="6877050" y="2273300"/>
          <p14:tracePt t="63869" x="6877050" y="2254250"/>
          <p14:tracePt t="63886" x="6877050" y="2241550"/>
          <p14:tracePt t="63904" x="6877050" y="2235200"/>
          <p14:tracePt t="63920" x="6877050" y="2228850"/>
          <p14:tracePt t="63936" x="6883400" y="2222500"/>
          <p14:tracePt t="65440" x="6889750" y="2222500"/>
          <p14:tracePt t="65448" x="6915150" y="2228850"/>
          <p14:tracePt t="65456" x="6934200" y="2247900"/>
          <p14:tracePt t="65472" x="6934200" y="2260600"/>
          <p14:tracePt t="65488" x="6940550" y="2266950"/>
          <p14:tracePt t="65504" x="6959600" y="2286000"/>
          <p14:tracePt t="65522" x="6965950" y="2298700"/>
          <p14:tracePt t="65544" x="6972300" y="2305050"/>
          <p14:tracePt t="65561" x="6978650" y="2311400"/>
          <p14:tracePt t="65584" x="6985000" y="2317750"/>
          <p14:tracePt t="65600" x="6985000" y="2324100"/>
          <p14:tracePt t="65608" x="6991350" y="2330450"/>
          <p14:tracePt t="65621" x="6997700" y="2336800"/>
          <p14:tracePt t="65638" x="6997700" y="2343150"/>
          <p14:tracePt t="65689" x="7004050" y="2349500"/>
          <p14:tracePt t="65712" x="7010400" y="2362200"/>
          <p14:tracePt t="65720" x="7016750" y="2362200"/>
          <p14:tracePt t="65728" x="7016750" y="2368550"/>
          <p14:tracePt t="65738" x="7023100" y="2368550"/>
          <p14:tracePt t="65755" x="7029450" y="2374900"/>
          <p14:tracePt t="65785" x="7035800" y="2381250"/>
          <p14:tracePt t="65808" x="7042150" y="2387600"/>
          <p14:tracePt t="65824" x="7048500" y="2393950"/>
          <p14:tracePt t="65832" x="7048500" y="2400300"/>
          <p14:tracePt t="66832" x="7054850" y="2400300"/>
          <p14:tracePt t="66840" x="7080250" y="2400300"/>
          <p14:tracePt t="66848" x="7143750" y="2406650"/>
          <p14:tracePt t="66856" x="7232650" y="2419350"/>
          <p14:tracePt t="66872" x="7397750" y="2438400"/>
          <p14:tracePt t="66889" x="7524750" y="2457450"/>
          <p14:tracePt t="66906" x="7588250" y="2470150"/>
          <p14:tracePt t="66923" x="7594600" y="2470150"/>
          <p14:tracePt t="67168" x="7600950" y="2476500"/>
          <p14:tracePt t="67179" x="7613650" y="2476500"/>
          <p14:tracePt t="67192" x="7626350" y="2476500"/>
          <p14:tracePt t="67206" x="7632700" y="2482850"/>
          <p14:tracePt t="67305" x="7639050" y="2495550"/>
          <p14:tracePt t="67312" x="7639050" y="2508250"/>
          <p14:tracePt t="67323" x="7639050" y="2514600"/>
          <p14:tracePt t="67340" x="7639050" y="2546350"/>
          <p14:tracePt t="67356" x="7594600" y="2603500"/>
          <p14:tracePt t="67373" x="7512050" y="2686050"/>
          <p14:tracePt t="67390" x="7372350" y="2781300"/>
          <p14:tracePt t="67406" x="7232650" y="2889250"/>
          <p14:tracePt t="67423" x="7054850" y="3028950"/>
          <p14:tracePt t="67425" x="6965950" y="3098800"/>
          <p14:tracePt t="67440" x="6807200" y="3213100"/>
          <p14:tracePt t="67456" x="6527800" y="3390900"/>
          <p14:tracePt t="67473" x="6096000" y="3556000"/>
          <p14:tracePt t="67490" x="5727700" y="3670300"/>
          <p14:tracePt t="67507" x="5435600" y="3790950"/>
          <p14:tracePt t="67523" x="5283200" y="3854450"/>
          <p14:tracePt t="67539" x="5175250" y="3917950"/>
          <p14:tracePt t="67556" x="5092700" y="3962400"/>
          <p14:tracePt t="67574" x="5010150" y="4013200"/>
          <p14:tracePt t="67590" x="4927600" y="4057650"/>
          <p14:tracePt t="67606" x="4832350" y="4102100"/>
          <p14:tracePt t="67623" x="4749800" y="4159250"/>
          <p14:tracePt t="67640" x="4673600" y="4210050"/>
          <p14:tracePt t="67656" x="4641850" y="4241800"/>
          <p14:tracePt t="67673" x="4622800" y="4254500"/>
          <p14:tracePt t="67690" x="4584700" y="4267200"/>
          <p14:tracePt t="67708" x="4540250" y="4298950"/>
          <p14:tracePt t="67723" x="4495800" y="4324350"/>
          <p14:tracePt t="67740" x="4432300" y="4356100"/>
          <p14:tracePt t="67756" x="4413250" y="4375150"/>
          <p14:tracePt t="67774" x="4381500" y="4387850"/>
          <p14:tracePt t="67790" x="4356100" y="4387850"/>
          <p14:tracePt t="67806" x="4286250" y="4400550"/>
          <p14:tracePt t="67823" x="4229100" y="4413250"/>
          <p14:tracePt t="67841" x="4140200" y="4425950"/>
          <p14:tracePt t="67857" x="4089400" y="4432300"/>
          <p14:tracePt t="67873" x="4032250" y="4432300"/>
          <p14:tracePt t="67890" x="3956050" y="4432300"/>
          <p14:tracePt t="67907" x="3860800" y="4432300"/>
          <p14:tracePt t="67923" x="3740150" y="4425950"/>
          <p14:tracePt t="67940" x="3638550" y="4406900"/>
          <p14:tracePt t="67957" x="3556000" y="4394200"/>
          <p14:tracePt t="67975" x="3486150" y="4387850"/>
          <p14:tracePt t="67990" x="3416300" y="4381500"/>
          <p14:tracePt t="68007" x="3346450" y="4368800"/>
          <p14:tracePt t="68023" x="3263900" y="4356100"/>
          <p14:tracePt t="68041" x="3143250" y="4343400"/>
          <p14:tracePt t="68057" x="3092450" y="4330700"/>
          <p14:tracePt t="68073" x="3035300" y="4318000"/>
          <p14:tracePt t="68090" x="2997200" y="4305300"/>
          <p14:tracePt t="68107" x="2952750" y="4286250"/>
          <p14:tracePt t="68123" x="2927350" y="4273550"/>
          <p14:tracePt t="68140" x="2901950" y="4267200"/>
          <p14:tracePt t="68157" x="2895600" y="4254500"/>
          <p14:tracePt t="68174" x="2876550" y="4216400"/>
          <p14:tracePt t="68190" x="2857500" y="4152900"/>
          <p14:tracePt t="68207" x="2832100" y="4095750"/>
          <p14:tracePt t="68223" x="2819400" y="4051300"/>
          <p14:tracePt t="68242" x="2819400" y="3987800"/>
          <p14:tracePt t="68257" x="2819400" y="3937000"/>
          <p14:tracePt t="68274" x="2851150" y="3879850"/>
          <p14:tracePt t="68290" x="2889250" y="3822700"/>
          <p14:tracePt t="68308" x="2933700" y="3771900"/>
          <p14:tracePt t="68324" x="2990850" y="3740150"/>
          <p14:tracePt t="68340" x="3105150" y="3695700"/>
          <p14:tracePt t="68357" x="3244850" y="3657600"/>
          <p14:tracePt t="68375" x="3371850" y="3644900"/>
          <p14:tracePt t="68390" x="3486150" y="3644900"/>
          <p14:tracePt t="68407" x="3575050" y="3644900"/>
          <p14:tracePt t="68424" x="3676650" y="3657600"/>
          <p14:tracePt t="68442" x="3752850" y="3689350"/>
          <p14:tracePt t="68457" x="3829050" y="3733800"/>
          <p14:tracePt t="68474" x="3886200" y="3778250"/>
          <p14:tracePt t="68491" x="3943350" y="3835400"/>
          <p14:tracePt t="68508" x="3975100" y="3886200"/>
          <p14:tracePt t="68524" x="3987800" y="3905250"/>
          <p14:tracePt t="68541" x="3994150" y="3924300"/>
          <p14:tracePt t="68557" x="3994150" y="3943350"/>
          <p14:tracePt t="68575" x="3994150" y="3962400"/>
          <p14:tracePt t="68591" x="3994150" y="3981450"/>
          <p14:tracePt t="68607" x="3994150" y="4000500"/>
          <p14:tracePt t="68624" x="3994150" y="4019550"/>
          <p14:tracePt t="68641" x="3994150" y="4038600"/>
          <p14:tracePt t="68657" x="3994150" y="4051300"/>
          <p14:tracePt t="68674" x="3994150" y="4064000"/>
          <p14:tracePt t="68691" x="3994150" y="4070350"/>
          <p14:tracePt t="68708" x="3994150" y="4076700"/>
          <p14:tracePt t="68729" x="3994150" y="4083050"/>
          <p14:tracePt t="68801" x="4006850" y="4076700"/>
          <p14:tracePt t="68808" x="4019550" y="4076700"/>
          <p14:tracePt t="68816" x="4032250" y="4070350"/>
          <p14:tracePt t="68824" x="4032250" y="4064000"/>
          <p14:tracePt t="68841" x="4044950" y="4064000"/>
          <p14:tracePt t="68858" x="4070350" y="4044950"/>
          <p14:tracePt t="68875" x="4121150" y="4025900"/>
          <p14:tracePt t="68891" x="4254500" y="3968750"/>
          <p14:tracePt t="68907" x="4514850" y="3822700"/>
          <p14:tracePt t="68924" x="4946650" y="3581400"/>
          <p14:tracePt t="68942" x="5416550" y="3327400"/>
          <p14:tracePt t="68958" x="5854700" y="3117850"/>
          <p14:tracePt t="68974" x="6223000" y="2946400"/>
          <p14:tracePt t="68991" x="6457950" y="2844800"/>
          <p14:tracePt t="69009" x="6635750" y="2749550"/>
          <p14:tracePt t="69025" x="6699250" y="2724150"/>
          <p14:tracePt t="69042" x="6737350" y="2711450"/>
          <p14:tracePt t="69058" x="6756400" y="2705100"/>
          <p14:tracePt t="69075" x="6807200" y="2673350"/>
          <p14:tracePt t="69091" x="6870700" y="2647950"/>
          <p14:tracePt t="69108" x="6902450" y="2628900"/>
          <p14:tracePt t="69124" x="6915150" y="2622550"/>
          <p14:tracePt t="69401" x="6927850" y="2622550"/>
          <p14:tracePt t="69408" x="6965950" y="2616200"/>
          <p14:tracePt t="69416" x="7023100" y="2590800"/>
          <p14:tracePt t="69425" x="7092950" y="2590800"/>
          <p14:tracePt t="69442" x="7239000" y="2590800"/>
          <p14:tracePt t="69458" x="7397750" y="2590800"/>
          <p14:tracePt t="69476" x="7594600" y="2590800"/>
          <p14:tracePt t="69491" x="7886700" y="2597150"/>
          <p14:tracePt t="69508" x="8058150" y="2597150"/>
          <p14:tracePt t="69525" x="8197850" y="2565400"/>
          <p14:tracePt t="69542" x="8299450" y="2546350"/>
          <p14:tracePt t="69559" x="8362950" y="2527300"/>
          <p14:tracePt t="69575" x="8394700" y="2520950"/>
          <p14:tracePt t="69591" x="8451850" y="2508250"/>
          <p14:tracePt t="69609" x="8566150" y="2489200"/>
          <p14:tracePt t="69625" x="8655050" y="2482850"/>
          <p14:tracePt t="69642" x="8724900" y="2482850"/>
          <p14:tracePt t="69658" x="8769350" y="2489200"/>
          <p14:tracePt t="69676" x="8788400" y="2495550"/>
          <p14:tracePt t="69691" x="8794750" y="2495550"/>
          <p14:tracePt t="69801" x="8794750" y="2501900"/>
          <p14:tracePt t="69808" x="8775700" y="2508250"/>
          <p14:tracePt t="69816" x="8743950" y="2514600"/>
          <p14:tracePt t="69825" x="8718550" y="2520950"/>
          <p14:tracePt t="69842" x="8591550" y="2565400"/>
          <p14:tracePt t="69859" x="8331200" y="2628900"/>
          <p14:tracePt t="69876" x="7867650" y="2705100"/>
          <p14:tracePt t="69892" x="7416800" y="2762250"/>
          <p14:tracePt t="69909" x="6921500" y="2838450"/>
          <p14:tracePt t="69925" x="6432550" y="2952750"/>
          <p14:tracePt t="69943" x="6070600" y="3079750"/>
          <p14:tracePt t="69958" x="5822950" y="3175000"/>
          <p14:tracePt t="69975" x="5657850" y="3238500"/>
          <p14:tracePt t="69992" x="5422900" y="3346450"/>
          <p14:tracePt t="70009" x="5302250" y="3416300"/>
          <p14:tracePt t="70025" x="5194300" y="3492500"/>
          <p14:tracePt t="70042" x="5124450" y="3556000"/>
          <p14:tracePt t="70059" x="5073650" y="3606800"/>
          <p14:tracePt t="70076" x="5054600" y="3638550"/>
          <p14:tracePt t="70092" x="5041900" y="3670300"/>
          <p14:tracePt t="70109" x="5010150" y="3714750"/>
          <p14:tracePt t="70125" x="4965700" y="3771900"/>
          <p14:tracePt t="70143" x="4902200" y="3835400"/>
          <p14:tracePt t="70159" x="4864100" y="3905250"/>
          <p14:tracePt t="70161" x="4845050" y="3937000"/>
          <p14:tracePt t="70175" x="4832350" y="3975100"/>
          <p14:tracePt t="70192" x="4806950" y="4025900"/>
          <p14:tracePt t="70210" x="4800600" y="4051300"/>
          <p14:tracePt t="70225" x="4781550" y="4083050"/>
          <p14:tracePt t="70242" x="4749800" y="4108450"/>
          <p14:tracePt t="70259" x="4699000" y="4133850"/>
          <p14:tracePt t="70277" x="4648200" y="4165600"/>
          <p14:tracePt t="70292" x="4603750" y="4191000"/>
          <p14:tracePt t="70309" x="4552950" y="4216400"/>
          <p14:tracePt t="70326" x="4502150" y="4241800"/>
          <p14:tracePt t="70343" x="4438650" y="4260850"/>
          <p14:tracePt t="70359" x="4362450" y="4292600"/>
          <p14:tracePt t="70376" x="4286250" y="4311650"/>
          <p14:tracePt t="70392" x="4197350" y="4343400"/>
          <p14:tracePt t="70410" x="4165600" y="4356100"/>
          <p14:tracePt t="70426" x="4146550" y="4362450"/>
          <p14:tracePt t="70442" x="4114800" y="4368800"/>
          <p14:tracePt t="70459" x="4057650" y="4368800"/>
          <p14:tracePt t="70477" x="3962400" y="4368800"/>
          <p14:tracePt t="70492" x="3873500" y="4368800"/>
          <p14:tracePt t="70509" x="3816350" y="4368800"/>
          <p14:tracePt t="70526" x="3771900" y="4368800"/>
          <p14:tracePt t="70544" x="3733800" y="4368800"/>
          <p14:tracePt t="70544" x="3708400" y="4368800"/>
          <p14:tracePt t="70560" x="3670300" y="4368800"/>
          <p14:tracePt t="70576" x="3575050" y="4368800"/>
          <p14:tracePt t="70576" x="3517900" y="4356100"/>
          <p14:tracePt t="70593" x="3409950" y="4349750"/>
          <p14:tracePt t="70610" x="3333750" y="4337050"/>
          <p14:tracePt t="70626" x="3289300" y="4330700"/>
          <p14:tracePt t="70642" x="3238500" y="4318000"/>
          <p14:tracePt t="70659" x="3194050" y="4311650"/>
          <p14:tracePt t="70677" x="3124200" y="4292600"/>
          <p14:tracePt t="70692" x="3060700" y="4279900"/>
          <p14:tracePt t="70709" x="3035300" y="4260850"/>
          <p14:tracePt t="70726" x="3028950" y="4254500"/>
          <p14:tracePt t="70743" x="3003550" y="4229100"/>
          <p14:tracePt t="70760" x="2965450" y="4191000"/>
          <p14:tracePt t="70761" x="2946400" y="4171950"/>
          <p14:tracePt t="70776" x="2921000" y="4152900"/>
          <p14:tracePt t="70793" x="2901950" y="4140200"/>
          <p14:tracePt t="70810" x="2895600" y="4127500"/>
          <p14:tracePt t="70826" x="2889250" y="4114800"/>
          <p14:tracePt t="70843" x="2870200" y="4070350"/>
          <p14:tracePt t="70859" x="2857500" y="4051300"/>
          <p14:tracePt t="70877" x="2851150" y="4025900"/>
          <p14:tracePt t="70893" x="2851150" y="4013200"/>
          <p14:tracePt t="70909" x="2851150" y="4006850"/>
          <p14:tracePt t="70926" x="2851150" y="4000500"/>
          <p14:tracePt t="70943" x="2851150" y="3975100"/>
          <p14:tracePt t="70960" x="2851150" y="3949700"/>
          <p14:tracePt t="70960" x="2851150" y="3937000"/>
          <p14:tracePt t="70976" x="2863850" y="3886200"/>
          <p14:tracePt t="70993" x="2870200" y="3867150"/>
          <p14:tracePt t="71010" x="2876550" y="3848100"/>
          <p14:tracePt t="71026" x="2882900" y="3841750"/>
          <p14:tracePt t="71043" x="2889250" y="3835400"/>
          <p14:tracePt t="71060" x="2901950" y="3810000"/>
          <p14:tracePt t="71077" x="2914650" y="3790950"/>
          <p14:tracePt t="71093" x="2946400" y="3765550"/>
          <p14:tracePt t="71110" x="2965450" y="3740150"/>
          <p14:tracePt t="71126" x="2984500" y="3727450"/>
          <p14:tracePt t="71144" x="3016250" y="3714750"/>
          <p14:tracePt t="71160" x="3041650" y="3695700"/>
          <p14:tracePt t="71161" x="3060700" y="3689350"/>
          <p14:tracePt t="71176" x="3111500" y="3663950"/>
          <p14:tracePt t="71193" x="3162300" y="3644900"/>
          <p14:tracePt t="71211" x="3200400" y="3625850"/>
          <p14:tracePt t="71227" x="3232150" y="3619500"/>
          <p14:tracePt t="71243" x="3257550" y="3606800"/>
          <p14:tracePt t="71260" x="3289300" y="3606800"/>
          <p14:tracePt t="71277" x="3352800" y="3600450"/>
          <p14:tracePt t="71293" x="3422650" y="3600450"/>
          <p14:tracePt t="71310" x="3498850" y="3600450"/>
          <p14:tracePt t="71327" x="3594100" y="3594100"/>
          <p14:tracePt t="71344" x="3663950" y="3594100"/>
          <p14:tracePt t="71344" x="3683000" y="3594100"/>
          <p14:tracePt t="71360" x="3721100" y="3594100"/>
          <p14:tracePt t="71377" x="3746500" y="3594100"/>
          <p14:tracePt t="71393" x="3797300" y="3594100"/>
          <p14:tracePt t="71411" x="3873500" y="3594100"/>
          <p14:tracePt t="71427" x="3975100" y="3594100"/>
          <p14:tracePt t="71443" x="4044950" y="3594100"/>
          <p14:tracePt t="71460" x="4095750" y="3594100"/>
          <p14:tracePt t="71478" x="4133850" y="3606800"/>
          <p14:tracePt t="71493" x="4165600" y="3613150"/>
          <p14:tracePt t="71510" x="4178300" y="3619500"/>
          <p14:tracePt t="71527" x="4203700" y="3632200"/>
          <p14:tracePt t="71544" x="4222750" y="3644900"/>
          <p14:tracePt t="71560" x="4241800" y="3663950"/>
          <p14:tracePt t="71577" x="4267200" y="3708400"/>
          <p14:tracePt t="71593" x="4318000" y="3784600"/>
          <p14:tracePt t="71611" x="4349750" y="3835400"/>
          <p14:tracePt t="71627" x="4387850" y="3873500"/>
          <p14:tracePt t="71643" x="4406900" y="3905250"/>
          <p14:tracePt t="71660" x="4413250" y="3917950"/>
          <p14:tracePt t="71678" x="4413250" y="3924300"/>
          <p14:tracePt t="71694" x="4413250" y="3943350"/>
          <p14:tracePt t="71710" x="4413250" y="3975100"/>
          <p14:tracePt t="71727" x="4413250" y="3994150"/>
          <p14:tracePt t="71745" x="4413250" y="4032250"/>
          <p14:tracePt t="71760" x="4413250" y="4051300"/>
          <p14:tracePt t="71777" x="4400550" y="4070350"/>
          <p14:tracePt t="71793" x="4387850" y="4095750"/>
          <p14:tracePt t="71811" x="4356100" y="4133850"/>
          <p14:tracePt t="71827" x="4311650" y="4184650"/>
          <p14:tracePt t="71844" x="4267200" y="4216400"/>
          <p14:tracePt t="71860" x="4241800" y="4241800"/>
          <p14:tracePt t="71878" x="4203700" y="4260850"/>
          <p14:tracePt t="71894" x="4159250" y="4286250"/>
          <p14:tracePt t="71910" x="4127500" y="4298950"/>
          <p14:tracePt t="71927" x="4095750" y="4305300"/>
          <p14:tracePt t="71945" x="4032250" y="4324350"/>
          <p14:tracePt t="71960" x="3968750" y="4343400"/>
          <p14:tracePt t="71977" x="3911600" y="4356100"/>
          <p14:tracePt t="71994" x="3848100" y="4362450"/>
          <p14:tracePt t="72011" x="3810000" y="4368800"/>
          <p14:tracePt t="72027" x="3765550" y="4375150"/>
          <p14:tracePt t="72044" x="3727450" y="4375150"/>
          <p14:tracePt t="72060" x="3683000" y="4375150"/>
          <p14:tracePt t="72078" x="3638550" y="4375150"/>
          <p14:tracePt t="72094" x="3575050" y="4375150"/>
          <p14:tracePt t="72111" x="3536950" y="4375150"/>
          <p14:tracePt t="72127" x="3473450" y="4368800"/>
          <p14:tracePt t="72145" x="3403600" y="4343400"/>
          <p14:tracePt t="72161" x="3352800" y="4311650"/>
          <p14:tracePt t="72177" x="3282950" y="4267200"/>
          <p14:tracePt t="72194" x="3225800" y="4229100"/>
          <p14:tracePt t="72212" x="3168650" y="4184650"/>
          <p14:tracePt t="72228" x="3124200" y="4165600"/>
          <p14:tracePt t="72244" x="3105150" y="4146550"/>
          <p14:tracePt t="72261" x="3092450" y="4108450"/>
          <p14:tracePt t="72278" x="3079750" y="4032250"/>
          <p14:tracePt t="72294" x="3073400" y="3975100"/>
          <p14:tracePt t="72311" x="3067050" y="3905250"/>
          <p14:tracePt t="72327" x="3067050" y="3860800"/>
          <p14:tracePt t="72345" x="3067050" y="3803650"/>
          <p14:tracePt t="72361" x="3067050" y="3771900"/>
          <p14:tracePt t="72377" x="3079750" y="3721100"/>
          <p14:tracePt t="72394" x="3105150" y="3670300"/>
          <p14:tracePt t="72411" x="3117850" y="3625850"/>
          <p14:tracePt t="72428" x="3149600" y="3600450"/>
          <p14:tracePt t="72444" x="3168650" y="3581400"/>
          <p14:tracePt t="72461" x="3194050" y="3562350"/>
          <p14:tracePt t="72478" x="3225800" y="3536950"/>
          <p14:tracePt t="72494" x="3270250" y="3511550"/>
          <p14:tracePt t="72511" x="3340100" y="3486150"/>
          <p14:tracePt t="72528" x="3409950" y="3467100"/>
          <p14:tracePt t="72529" x="3454400" y="3460750"/>
          <p14:tracePt t="72545" x="3530600" y="3454400"/>
          <p14:tracePt t="72561" x="3562350" y="3454400"/>
          <p14:tracePt t="72578" x="3606800" y="3454400"/>
          <p14:tracePt t="72594" x="3663950" y="3454400"/>
          <p14:tracePt t="72612" x="3746500" y="3467100"/>
          <p14:tracePt t="72628" x="3860800" y="3505200"/>
          <p14:tracePt t="72644" x="3956050" y="3536950"/>
          <p14:tracePt t="72661" x="4025900" y="3568700"/>
          <p14:tracePt t="72678" x="4051300" y="3587750"/>
          <p14:tracePt t="72695" x="4070350" y="3613150"/>
          <p14:tracePt t="72711" x="4102100" y="3670300"/>
          <p14:tracePt t="72728" x="4140200" y="3740150"/>
          <p14:tracePt t="72745" x="4165600" y="3810000"/>
          <p14:tracePt t="72761" x="4165600" y="3841750"/>
          <p14:tracePt t="72778" x="4165600" y="3879850"/>
          <p14:tracePt t="72794" x="4165600" y="3924300"/>
          <p14:tracePt t="72812" x="4165600" y="3975100"/>
          <p14:tracePt t="72828" x="4159250" y="4019550"/>
          <p14:tracePt t="72845" x="4146550" y="4057650"/>
          <p14:tracePt t="72861" x="4127500" y="4089400"/>
          <p14:tracePt t="72879" x="4108450" y="4127500"/>
          <p14:tracePt t="72895" x="4095750" y="4146550"/>
          <p14:tracePt t="72911" x="4076700" y="4165600"/>
          <p14:tracePt t="72928" x="4064000" y="4191000"/>
          <p14:tracePt t="72929" x="4057650" y="4197350"/>
          <p14:tracePt t="72945" x="4051300" y="4216400"/>
          <p14:tracePt t="72961" x="4038600" y="4222750"/>
          <p14:tracePt t="72978" x="4025900" y="4235450"/>
          <p14:tracePt t="72995" x="4006850" y="4248150"/>
          <p14:tracePt t="73012" x="3987800" y="4260850"/>
          <p14:tracePt t="73028" x="3968750" y="4273550"/>
          <p14:tracePt t="73045" x="3949700" y="4286250"/>
          <p14:tracePt t="73061" x="3937000" y="4298950"/>
          <p14:tracePt t="73079" x="3911600" y="4311650"/>
          <p14:tracePt t="73095" x="3879850" y="4324350"/>
          <p14:tracePt t="73097" x="3854450" y="4330700"/>
          <p14:tracePt t="73111" x="3816350" y="4337050"/>
          <p14:tracePt t="73128" x="3733800" y="4343400"/>
          <p14:tracePt t="73146" x="3689350" y="4356100"/>
          <p14:tracePt t="73162" x="3676650" y="4356100"/>
          <p14:tracePt t="73178" x="3670300" y="4362450"/>
          <p14:tracePt t="73195" x="3638550" y="4362450"/>
          <p14:tracePt t="73212" x="3562350" y="4362450"/>
          <p14:tracePt t="73228" x="3454400" y="4362450"/>
          <p14:tracePt t="73245" x="3352800" y="4362450"/>
          <p14:tracePt t="73262" x="3282950" y="4362450"/>
          <p14:tracePt t="73279" x="3225800" y="4362450"/>
          <p14:tracePt t="73295" x="3181350" y="4362450"/>
          <p14:tracePt t="73312" x="3105150" y="4362450"/>
          <p14:tracePt t="73328" x="2895600" y="4343400"/>
          <p14:tracePt t="73346" x="2762250" y="4330700"/>
          <p14:tracePt t="73362" x="2679700" y="4330700"/>
          <p14:tracePt t="73379" x="2667000" y="4330700"/>
          <p14:tracePt t="73395" x="2660650" y="4330700"/>
          <p14:tracePt t="73413" x="2647950" y="4330700"/>
          <p14:tracePt t="73428" x="2597150" y="4330700"/>
          <p14:tracePt t="73445" x="2520950" y="4318000"/>
          <p14:tracePt t="73462" x="2451100" y="4311650"/>
          <p14:tracePt t="73479" x="2413000" y="4298950"/>
          <p14:tracePt t="73495" x="2406650" y="4298950"/>
          <p14:tracePt t="73529" x="2393950" y="4298950"/>
          <p14:tracePt t="73537" x="2368550" y="4279900"/>
          <p14:tracePt t="73546" x="2349500" y="4273550"/>
          <p14:tracePt t="73562" x="2317750" y="4260850"/>
          <p14:tracePt t="73609" x="2317750" y="4254500"/>
          <p14:tracePt t="73617" x="2317750" y="4248150"/>
          <p14:tracePt t="73630" x="2317750" y="4235450"/>
          <p14:tracePt t="73645" x="2330450" y="4222750"/>
          <p14:tracePt t="73662" x="2368550" y="4216400"/>
          <p14:tracePt t="73679" x="2463800" y="4203700"/>
          <p14:tracePt t="73696" x="2590800" y="4203700"/>
          <p14:tracePt t="73697" x="2660650" y="4203700"/>
          <p14:tracePt t="73712" x="2743200" y="4203700"/>
          <p14:tracePt t="73729" x="3003550" y="4203700"/>
          <p14:tracePt t="73745" x="3206750" y="4203700"/>
          <p14:tracePt t="73763" x="3390900" y="4203700"/>
          <p14:tracePt t="73779" x="3549650" y="4203700"/>
          <p14:tracePt t="73795" x="3714750" y="4197350"/>
          <p14:tracePt t="73812" x="3898900" y="4197350"/>
          <p14:tracePt t="73830" x="4051300" y="4197350"/>
          <p14:tracePt t="73845" x="4171950" y="4197350"/>
          <p14:tracePt t="73863" x="4305300" y="4197350"/>
          <p14:tracePt t="73879" x="4375150" y="4191000"/>
          <p14:tracePt t="73897" x="4406900" y="4178300"/>
          <p14:tracePt t="73913" x="4413250" y="4178300"/>
          <p14:tracePt t="73929" x="4438650" y="4178300"/>
          <p14:tracePt t="73946" x="4483100" y="4178300"/>
          <p14:tracePt t="73963" x="4540250" y="4178300"/>
          <p14:tracePt t="73979" x="4610100" y="4171950"/>
          <p14:tracePt t="73996" x="4648200" y="4165600"/>
          <p14:tracePt t="74012" x="4699000" y="4159250"/>
          <p14:tracePt t="74030" x="4775200" y="4159250"/>
          <p14:tracePt t="74047" x="4870450" y="4159250"/>
          <p14:tracePt t="74062" x="4921250" y="4152900"/>
          <p14:tracePt t="74079" x="4933950" y="4152900"/>
          <p14:tracePt t="74096" x="4940300" y="4152900"/>
          <p14:tracePt t="74114" x="4940300" y="4146550"/>
          <p14:tracePt t="74138" x="4946650" y="4140200"/>
          <p14:tracePt t="74146" x="4953000" y="4140200"/>
          <p14:tracePt t="74163" x="4972050" y="4140200"/>
          <p14:tracePt t="74179" x="5003800" y="4133850"/>
          <p14:tracePt t="74196" x="5029200" y="4127500"/>
          <p14:tracePt t="74212" x="5067300" y="4114800"/>
          <p14:tracePt t="74230" x="5092700" y="4114800"/>
          <p14:tracePt t="74246" x="5137150" y="4114800"/>
          <p14:tracePt t="74263" x="5168900" y="4114800"/>
          <p14:tracePt t="74279" x="5194300" y="4114800"/>
          <p14:tracePt t="74361" x="5207000" y="4114800"/>
          <p14:tracePt t="74369" x="5213350" y="4114800"/>
          <p14:tracePt t="74379" x="5232400" y="4114800"/>
          <p14:tracePt t="74396" x="5251450" y="4114800"/>
          <p14:tracePt t="74417" x="5257800" y="4114800"/>
          <p14:tracePt t="74430" x="5264150" y="4108450"/>
          <p14:tracePt t="74446" x="5276850" y="4108450"/>
          <p14:tracePt t="74463" x="5283200" y="4108450"/>
          <p14:tracePt t="74479" x="5289550" y="4108450"/>
          <p14:tracePt t="74497" x="5295900" y="4108450"/>
          <p14:tracePt t="74513" x="5302250" y="4108450"/>
          <p14:tracePt t="74529" x="5334000" y="4108450"/>
          <p14:tracePt t="74546" x="5416550" y="4108450"/>
          <p14:tracePt t="74564" x="5518150" y="4108450"/>
          <p14:tracePt t="74580" x="5600700" y="4108450"/>
          <p14:tracePt t="74596" x="5638800" y="4114800"/>
          <p14:tracePt t="75097" x="5645150" y="4121150"/>
          <p14:tracePt t="75121" x="5632450" y="4127500"/>
          <p14:tracePt t="75145" x="5626100" y="4127500"/>
          <p14:tracePt t="75697" x="5619750" y="4133850"/>
          <p14:tracePt t="77026" x="5613400" y="4133850"/>
          <p14:tracePt t="77033" x="5594350" y="4140200"/>
          <p14:tracePt t="77041" x="5581650" y="4140200"/>
          <p14:tracePt t="77049" x="5543550" y="4146550"/>
          <p14:tracePt t="77065" x="5467350" y="4146550"/>
          <p14:tracePt t="77082" x="5397500" y="4146550"/>
          <p14:tracePt t="77099" x="5353050" y="4146550"/>
          <p14:tracePt t="77115" x="5334000" y="4146550"/>
          <p14:tracePt t="77145" x="5327650" y="4146550"/>
          <p14:tracePt t="77153" x="5308600" y="4146550"/>
          <p14:tracePt t="77166" x="5270500" y="4146550"/>
          <p14:tracePt t="77182" x="5149850" y="4146550"/>
          <p14:tracePt t="77199" x="5016500" y="4146550"/>
          <p14:tracePt t="77215" x="4933950" y="4133850"/>
          <p14:tracePt t="77233" x="4921250" y="4133850"/>
          <p14:tracePt t="77282" x="4914900" y="4133850"/>
          <p14:tracePt t="77289" x="4914900" y="4127500"/>
          <p14:tracePt t="77299" x="4914900" y="4121150"/>
          <p14:tracePt t="77315" x="4940300" y="4089400"/>
          <p14:tracePt t="77332" x="5016500" y="4038600"/>
          <p14:tracePt t="77349" x="5162550" y="3968750"/>
          <p14:tracePt t="77366" x="5378450" y="3860800"/>
          <p14:tracePt t="77382" x="5657850" y="3683000"/>
          <p14:tracePt t="77399" x="5943600" y="3479800"/>
          <p14:tracePt t="77416" x="6191250" y="3333750"/>
          <p14:tracePt t="77433" x="6388100" y="3213100"/>
          <p14:tracePt t="77449" x="6470650" y="3175000"/>
          <p14:tracePt t="77466" x="6496050" y="3155950"/>
          <p14:tracePt t="77482" x="6515100" y="3149600"/>
          <p14:tracePt t="77500" x="6521450" y="3130550"/>
          <p14:tracePt t="77516" x="6540500" y="3111500"/>
          <p14:tracePt t="77532" x="6559550" y="3092450"/>
          <p14:tracePt t="77549" x="6572250" y="3079750"/>
          <p14:tracePt t="77567" x="6584950" y="3067050"/>
          <p14:tracePt t="77582" x="6591300" y="3054350"/>
          <p14:tracePt t="77618" x="6597650" y="3041650"/>
          <p14:tracePt t="77626" x="6610350" y="3028950"/>
          <p14:tracePt t="77633" x="6610350" y="3016250"/>
          <p14:tracePt t="77649" x="6635750" y="2959100"/>
          <p14:tracePt t="77666" x="6654800" y="2908300"/>
          <p14:tracePt t="77683" x="6673850" y="2863850"/>
          <p14:tracePt t="77700" x="6680200" y="2838450"/>
          <p14:tracePt t="77716" x="6686550" y="2832100"/>
          <p14:tracePt t="77733" x="6699250" y="2800350"/>
          <p14:tracePt t="77749" x="6724650" y="2743200"/>
          <p14:tracePt t="77767" x="6769100" y="2635250"/>
          <p14:tracePt t="77783" x="6800850" y="2552700"/>
          <p14:tracePt t="77799" x="6826250" y="2508250"/>
          <p14:tracePt t="77816" x="6826250" y="2501900"/>
          <p14:tracePt t="77834" x="6832600" y="2495550"/>
          <p14:tracePt t="77882" x="6838950" y="2495550"/>
          <p14:tracePt t="77978" x="6838950" y="2489200"/>
          <p14:tracePt t="77985" x="6851650" y="2489200"/>
          <p14:tracePt t="78001" x="6858000" y="2482850"/>
          <p14:tracePt t="78113" x="6838950" y="2489200"/>
          <p14:tracePt t="78121" x="6826250" y="2489200"/>
          <p14:tracePt t="78133" x="6807200" y="2501900"/>
          <p14:tracePt t="78150" x="6775450" y="2514600"/>
          <p14:tracePt t="78166" x="6756400" y="2514600"/>
          <p14:tracePt t="78184" x="6743700" y="2514600"/>
          <p14:tracePt t="78200" x="6718300" y="2514600"/>
          <p14:tracePt t="78216" x="6680200" y="2508250"/>
          <p14:tracePt t="78233" x="6610350" y="2457450"/>
          <p14:tracePt t="78251" x="6597650" y="2438400"/>
          <p14:tracePt t="78266" x="6584950" y="2406650"/>
          <p14:tracePt t="78283" x="6584950" y="2355850"/>
          <p14:tracePt t="78300" x="6584950" y="2305050"/>
          <p14:tracePt t="78317" x="6584950" y="2241550"/>
          <p14:tracePt t="78333" x="6623050" y="2165350"/>
          <p14:tracePt t="78350" x="6680200" y="2095500"/>
          <p14:tracePt t="78366" x="6756400" y="2025650"/>
          <p14:tracePt t="78384" x="6851650" y="1981200"/>
          <p14:tracePt t="78400" x="6972300" y="1924050"/>
          <p14:tracePt t="78417" x="7092950" y="1898650"/>
          <p14:tracePt t="78418" x="7169150" y="1892300"/>
          <p14:tracePt t="78433" x="7302500" y="1866900"/>
          <p14:tracePt t="78450" x="7442200" y="1854200"/>
          <p14:tracePt t="78467" x="7594600" y="1847850"/>
          <p14:tracePt t="78483" x="7772400" y="1822450"/>
          <p14:tracePt t="78500" x="7956550" y="1822450"/>
          <p14:tracePt t="78518" x="8185150" y="1822450"/>
          <p14:tracePt t="78533" x="8407400" y="1835150"/>
          <p14:tracePt t="78550" x="8636000" y="1873250"/>
          <p14:tracePt t="78567" x="8820150" y="1917700"/>
          <p14:tracePt t="78584" x="8991600" y="1955800"/>
          <p14:tracePt t="78600" x="9156700" y="1993900"/>
          <p14:tracePt t="78601" x="9226550" y="2012950"/>
          <p14:tracePt t="78617" x="9290050" y="2025650"/>
          <p14:tracePt t="78634" x="9423400" y="2070100"/>
          <p14:tracePt t="78651" x="9480550" y="2114550"/>
          <p14:tracePt t="78667" x="9512300" y="2171700"/>
          <p14:tracePt t="78683" x="9556750" y="2247900"/>
          <p14:tracePt t="78700" x="9588500" y="2298700"/>
          <p14:tracePt t="78718" x="9607550" y="2362200"/>
          <p14:tracePt t="78733" x="9620250" y="2406650"/>
          <p14:tracePt t="78750" x="9626600" y="2432050"/>
          <p14:tracePt t="78767" x="9626600" y="2476500"/>
          <p14:tracePt t="78784" x="9626600" y="2508250"/>
          <p14:tracePt t="78800" x="9594850" y="2559050"/>
          <p14:tracePt t="78817" x="9531350" y="2622550"/>
          <p14:tracePt t="78834" x="9480550" y="2647950"/>
          <p14:tracePt t="78851" x="9391650" y="2679700"/>
          <p14:tracePt t="78867" x="9283700" y="2698750"/>
          <p14:tracePt t="78884" x="9188450" y="2711450"/>
          <p14:tracePt t="78900" x="9086850" y="2736850"/>
          <p14:tracePt t="78918" x="8972550" y="2755900"/>
          <p14:tracePt t="78934" x="8851900" y="2774950"/>
          <p14:tracePt t="78950" x="8737600" y="2781300"/>
          <p14:tracePt t="78967" x="8642350" y="2787650"/>
          <p14:tracePt t="78985" x="8547100" y="2787650"/>
          <p14:tracePt t="79001" x="8470900" y="2787650"/>
          <p14:tracePt t="79017" x="8356600" y="2787650"/>
          <p14:tracePt t="79034" x="8242300" y="2787650"/>
          <p14:tracePt t="79051" x="8134350" y="2787650"/>
          <p14:tracePt t="79067" x="8020050" y="2787650"/>
          <p14:tracePt t="79084" x="7950200" y="2781300"/>
          <p14:tracePt t="79101" x="7899400" y="2774950"/>
          <p14:tracePt t="79118" x="7854950" y="2762250"/>
          <p14:tracePt t="79134" x="7778750" y="2730500"/>
          <p14:tracePt t="79151" x="7658100" y="2679700"/>
          <p14:tracePt t="79167" x="7543800" y="2647950"/>
          <p14:tracePt t="79185" x="7467600" y="2628900"/>
          <p14:tracePt t="79185" x="7448550" y="2622550"/>
          <p14:tracePt t="79218" x="7448550" y="2609850"/>
          <p14:tracePt t="79226" x="7448550" y="2584450"/>
          <p14:tracePt t="79234" x="7442200" y="2540000"/>
          <p14:tracePt t="79252" x="7423150" y="2457450"/>
          <p14:tracePt t="79267" x="7416800" y="2393950"/>
          <p14:tracePt t="79284" x="7416800" y="2336800"/>
          <p14:tracePt t="79301" x="7423150" y="2286000"/>
          <p14:tracePt t="79318" x="7454900" y="2247900"/>
          <p14:tracePt t="79334" x="7505700" y="2216150"/>
          <p14:tracePt t="79351" x="7581900" y="2184400"/>
          <p14:tracePt t="79368" x="7677150" y="2152650"/>
          <p14:tracePt t="79385" x="7804150" y="2133600"/>
          <p14:tracePt t="79385" x="7912100" y="2114550"/>
          <p14:tracePt t="79401" x="8058150" y="2114550"/>
          <p14:tracePt t="79418" x="8496300" y="2114550"/>
          <p14:tracePt t="79434" x="8712200" y="2114550"/>
          <p14:tracePt t="79452" x="8807450" y="2114550"/>
          <p14:tracePt t="79468" x="8826500" y="2114550"/>
          <p14:tracePt t="79484" x="8832850" y="2114550"/>
          <p14:tracePt t="79501" x="8832850" y="2146300"/>
          <p14:tracePt t="79519" x="8839200" y="2197100"/>
          <p14:tracePt t="79534" x="8839200" y="2254250"/>
          <p14:tracePt t="79551" x="8820150" y="2311400"/>
          <p14:tracePt t="79568" x="8743950" y="2387600"/>
          <p14:tracePt t="79586" x="8470900" y="2527300"/>
          <p14:tracePt t="79601" x="8312150" y="2584450"/>
          <p14:tracePt t="79618" x="7626350" y="2844800"/>
          <p14:tracePt t="79634" x="7105650" y="3073400"/>
          <p14:tracePt t="79652" x="6604000" y="3302000"/>
          <p14:tracePt t="79668" x="6140450" y="3492500"/>
          <p14:tracePt t="79684" x="5778500" y="3638550"/>
          <p14:tracePt t="79701" x="5473700" y="3765550"/>
          <p14:tracePt t="79719" x="5187950" y="3810000"/>
          <p14:tracePt t="79734" x="4876800" y="3854450"/>
          <p14:tracePt t="79751" x="4610100" y="3917950"/>
          <p14:tracePt t="79768" x="4419600" y="3994150"/>
          <p14:tracePt t="79785" x="4235450" y="4070350"/>
          <p14:tracePt t="79801" x="4165600" y="4095750"/>
          <p14:tracePt t="79818" x="4133850" y="4114800"/>
          <p14:tracePt t="79835" x="4095750" y="4127500"/>
          <p14:tracePt t="79852" x="4064000" y="4152900"/>
          <p14:tracePt t="79868" x="4032250" y="4171950"/>
          <p14:tracePt t="79885" x="4013200" y="4184650"/>
          <p14:tracePt t="79901" x="4006850" y="4197350"/>
          <p14:tracePt t="79919" x="3994150" y="4210050"/>
          <p14:tracePt t="79935" x="3987800" y="4216400"/>
          <p14:tracePt t="79951" x="3968750" y="4222750"/>
          <p14:tracePt t="79968" x="3949700" y="4229100"/>
          <p14:tracePt t="79970" x="3943350" y="4241800"/>
          <p14:tracePt t="79986" x="3911600" y="4254500"/>
          <p14:tracePt t="80001" x="3892550" y="4260850"/>
          <p14:tracePt t="80018" x="3873500" y="4273550"/>
          <p14:tracePt t="80035" x="3860800" y="4279900"/>
          <p14:tracePt t="80052" x="3848100" y="4279900"/>
          <p14:tracePt t="80068" x="3790950" y="4279900"/>
          <p14:tracePt t="80085" x="3714750" y="4279900"/>
          <p14:tracePt t="80101" x="3625850" y="4279900"/>
          <p14:tracePt t="80119" x="3587750" y="4279900"/>
          <p14:tracePt t="80135" x="3562350" y="4279900"/>
          <p14:tracePt t="80152" x="3536950" y="4279900"/>
          <p14:tracePt t="80168" x="3492500" y="4279900"/>
          <p14:tracePt t="80186" x="3365500" y="4216400"/>
          <p14:tracePt t="80202" x="3289300" y="4171950"/>
          <p14:tracePt t="80219" x="3244850" y="4140200"/>
          <p14:tracePt t="80235" x="3213100" y="4108450"/>
          <p14:tracePt t="80252" x="3194050" y="4083050"/>
          <p14:tracePt t="80268" x="3168650" y="4025900"/>
          <p14:tracePt t="80285" x="3149600" y="3956050"/>
          <p14:tracePt t="80302" x="3143250" y="3879850"/>
          <p14:tracePt t="80319" x="3143250" y="3797300"/>
          <p14:tracePt t="80335" x="3155950" y="3708400"/>
          <p14:tracePt t="80352" x="3181350" y="3644900"/>
          <p14:tracePt t="80368" x="3200400" y="3594100"/>
          <p14:tracePt t="80386" x="3251200" y="3536950"/>
          <p14:tracePt t="80402" x="3321050" y="3492500"/>
          <p14:tracePt t="80418" x="3416300" y="3467100"/>
          <p14:tracePt t="80435" x="3549650" y="3460750"/>
          <p14:tracePt t="80453" x="3683000" y="3460750"/>
          <p14:tracePt t="80469" x="3816350" y="3473450"/>
          <p14:tracePt t="80485" x="3930650" y="3505200"/>
          <p14:tracePt t="80502" x="4025900" y="3536950"/>
          <p14:tracePt t="80519" x="4089400" y="3587750"/>
          <p14:tracePt t="80535" x="4146550" y="3651250"/>
          <p14:tracePt t="80552" x="4197350" y="3740150"/>
          <p14:tracePt t="80569" x="4248150" y="3829050"/>
          <p14:tracePt t="80586" x="4286250" y="3943350"/>
          <p14:tracePt t="80602" x="4286250" y="3987800"/>
          <p14:tracePt t="80619" x="4286250" y="4013200"/>
          <p14:tracePt t="80635" x="4286250" y="4032250"/>
          <p14:tracePt t="80652" x="4279900" y="4070350"/>
          <p14:tracePt t="80669" x="4260850" y="4108450"/>
          <p14:tracePt t="80685" x="4229100" y="4146550"/>
          <p14:tracePt t="80702" x="4197350" y="4191000"/>
          <p14:tracePt t="80720" x="4165600" y="4222750"/>
          <p14:tracePt t="80736" x="4146550" y="4235450"/>
          <p14:tracePt t="80752" x="4133850" y="4241800"/>
          <p14:tracePt t="80769" x="4127500" y="4248150"/>
          <p14:tracePt t="80930" x="4133850" y="4248150"/>
          <p14:tracePt t="80938" x="4146550" y="4248150"/>
          <p14:tracePt t="80945" x="4159250" y="4254500"/>
          <p14:tracePt t="80954" x="4178300" y="4254500"/>
          <p14:tracePt t="80969" x="4203700" y="4254500"/>
          <p14:tracePt t="80986" x="4381500" y="4267200"/>
          <p14:tracePt t="81003" x="4584700" y="4273550"/>
          <p14:tracePt t="81019" x="4851400" y="4286250"/>
          <p14:tracePt t="81036" x="5003800" y="4292600"/>
          <p14:tracePt t="81052" x="5149850" y="4292600"/>
          <p14:tracePt t="81070" x="5238750" y="4260850"/>
          <p14:tracePt t="81086" x="5245100" y="4254500"/>
          <p14:tracePt t="81626" x="5264150" y="4210050"/>
          <p14:tracePt t="81634" x="5302250" y="4165600"/>
          <p14:tracePt t="81642" x="5314950" y="4133850"/>
          <p14:tracePt t="81653" x="5378450" y="4032250"/>
          <p14:tracePt t="81670" x="5492750" y="3848100"/>
          <p14:tracePt t="81686" x="5638800" y="3644900"/>
          <p14:tracePt t="81704" x="5715000" y="3536950"/>
          <p14:tracePt t="81720" x="5759450" y="3473450"/>
          <p14:tracePt t="81736" x="5772150" y="3429000"/>
          <p14:tracePt t="81753" x="5778500" y="3422650"/>
          <p14:tracePt t="81834" x="5778500" y="3416300"/>
          <p14:tracePt t="81842" x="5778500" y="3403600"/>
          <p14:tracePt t="81854" x="5778500" y="3378200"/>
          <p14:tracePt t="81870" x="5784850" y="3327400"/>
          <p14:tracePt t="81886" x="5822950" y="3244850"/>
          <p14:tracePt t="81903" x="5861050" y="3124200"/>
          <p14:tracePt t="81921" x="5905500" y="3016250"/>
          <p14:tracePt t="81936" x="5930900" y="2959100"/>
          <p14:tracePt t="81953" x="5943600" y="2927350"/>
          <p14:tracePt t="81954" x="5956300" y="2908300"/>
          <p14:tracePt t="81970" x="5981700" y="2857500"/>
          <p14:tracePt t="81988" x="6013450" y="2768600"/>
          <p14:tracePt t="82003" x="6064250" y="2647950"/>
          <p14:tracePt t="82020" x="6096000" y="2520950"/>
          <p14:tracePt t="82037" x="6127750" y="2406650"/>
          <p14:tracePt t="82054" x="6146800" y="2349500"/>
          <p14:tracePt t="82071" x="6153150" y="2317750"/>
          <p14:tracePt t="82087" x="6165850" y="2292350"/>
          <p14:tracePt t="82103" x="6165850" y="2279650"/>
          <p14:tracePt t="82121" x="6172200" y="2260600"/>
          <p14:tracePt t="82137" x="6172200" y="2254250"/>
          <p14:tracePt t="82290" x="6184900" y="2254250"/>
          <p14:tracePt t="82298" x="6210300" y="2266950"/>
          <p14:tracePt t="82306" x="6229350" y="2311400"/>
          <p14:tracePt t="82320" x="6235700" y="2355850"/>
          <p14:tracePt t="82338" x="6261100" y="2584450"/>
          <p14:tracePt t="82354" x="6216650" y="2743200"/>
          <p14:tracePt t="82682" x="6216650" y="2698750"/>
          <p14:tracePt t="82690" x="6216650" y="2628900"/>
          <p14:tracePt t="82698" x="6197600" y="2571750"/>
          <p14:tracePt t="82706" x="6172200" y="2520950"/>
          <p14:tracePt t="82721" x="6146800" y="2470150"/>
          <p14:tracePt t="82737" x="6121400" y="2406650"/>
          <p14:tracePt t="82738" x="6121400" y="2387600"/>
          <p14:tracePt t="82755" x="6121400" y="2349500"/>
          <p14:tracePt t="82771" x="6121400" y="2298700"/>
          <p14:tracePt t="82787" x="6121400" y="2241550"/>
          <p14:tracePt t="82804" x="6121400" y="2178050"/>
          <p14:tracePt t="82822" x="6121400" y="2108200"/>
          <p14:tracePt t="82838" x="6121400" y="2070100"/>
          <p14:tracePt t="82854" x="6121400" y="2051050"/>
          <p14:tracePt t="82874" x="6121400" y="2044700"/>
          <p14:tracePt t="82889" x="6121400" y="2032000"/>
          <p14:tracePt t="82904" x="6121400" y="1987550"/>
          <p14:tracePt t="82921" x="6134100" y="1898650"/>
          <p14:tracePt t="82937" x="6178550" y="1765300"/>
          <p14:tracePt t="82955" x="6203950" y="1720850"/>
          <p14:tracePt t="82971" x="6216650" y="1689100"/>
          <p14:tracePt t="82988" x="6229350" y="1670050"/>
          <p14:tracePt t="83004" x="6235700" y="1657350"/>
          <p14:tracePt t="83022" x="6235700" y="1644650"/>
          <p14:tracePt t="83038" x="6242050" y="1644650"/>
          <p14:tracePt t="83634" x="6248400" y="1644650"/>
          <p14:tracePt t="83642" x="6286500" y="1644650"/>
          <p14:tracePt t="83650" x="6330950" y="1644650"/>
          <p14:tracePt t="83658" x="6381750" y="1644650"/>
          <p14:tracePt t="83671" x="6438900" y="1644650"/>
          <p14:tracePt t="83688" x="6546850" y="1644650"/>
          <p14:tracePt t="83706" x="6705600" y="1663700"/>
          <p14:tracePt t="83722" x="6769100" y="1676400"/>
          <p14:tracePt t="83738" x="6788150" y="1676400"/>
          <p14:tracePt t="83787" x="6794500" y="1676400"/>
          <p14:tracePt t="83810" x="6800850" y="1676400"/>
          <p14:tracePt t="83826" x="6807200" y="1676400"/>
          <p14:tracePt t="83843" x="6813550" y="1676400"/>
          <p14:tracePt t="83850" x="6819900" y="1676400"/>
          <p14:tracePt t="83915" x="6826250" y="1676400"/>
          <p14:tracePt t="83930" x="6832600" y="1676400"/>
          <p14:tracePt t="83938" x="6838950" y="1676400"/>
          <p14:tracePt t="83970" x="6845300" y="1676400"/>
          <p14:tracePt t="84194" x="6864350" y="1676400"/>
          <p14:tracePt t="84202" x="6896100" y="1670050"/>
          <p14:tracePt t="84210" x="6946900" y="1670050"/>
          <p14:tracePt t="84222" x="6978650" y="1657350"/>
          <p14:tracePt t="84239" x="7054850" y="1657350"/>
          <p14:tracePt t="84255" x="7124700" y="1657350"/>
          <p14:tracePt t="84273" x="7194550" y="1657350"/>
          <p14:tracePt t="84289" x="7258050" y="1663700"/>
          <p14:tracePt t="84305" x="7296150" y="1663700"/>
          <p14:tracePt t="84306" x="7302500" y="1663700"/>
          <p14:tracePt t="84322" x="7308850" y="1663700"/>
          <p14:tracePt t="85251" x="7296150" y="1670050"/>
          <p14:tracePt t="85258" x="7277100" y="1676400"/>
          <p14:tracePt t="85266" x="7270750" y="1676400"/>
          <p14:tracePt t="85274" x="7264400" y="1682750"/>
          <p14:tracePt t="85290" x="7245350" y="1682750"/>
          <p14:tracePt t="85306" x="7200900" y="1682750"/>
          <p14:tracePt t="85324" x="7188200" y="1682750"/>
          <p14:tracePt t="85340" x="7175500" y="1682750"/>
          <p14:tracePt t="85357" x="7169150" y="1682750"/>
          <p14:tracePt t="85373" x="7150100" y="1682750"/>
          <p14:tracePt t="85391" x="7099300" y="1682750"/>
          <p14:tracePt t="85407" x="7010400" y="1682750"/>
          <p14:tracePt t="85423" x="6927850" y="1682750"/>
          <p14:tracePt t="85440" x="6883400" y="1682750"/>
          <p14:tracePt t="85458" x="6870700" y="1682750"/>
          <p14:tracePt t="85458" x="6864350" y="1682750"/>
          <p14:tracePt t="85474" x="6851650" y="1682750"/>
          <p14:tracePt t="85490" x="6832600" y="1682750"/>
          <p14:tracePt t="85507" x="6807200" y="1682750"/>
          <p14:tracePt t="85524" x="6775450" y="1682750"/>
          <p14:tracePt t="85626" x="6781800" y="1682750"/>
          <p14:tracePt t="85634" x="6819900" y="1682750"/>
          <p14:tracePt t="85642" x="6896100" y="1695450"/>
          <p14:tracePt t="85657" x="7004050" y="1701800"/>
          <p14:tracePt t="85674" x="7385050" y="1708150"/>
          <p14:tracePt t="85691" x="7524750" y="1708150"/>
          <p14:tracePt t="85708" x="7569200" y="1708150"/>
          <p14:tracePt t="85723" x="7575550" y="1708150"/>
          <p14:tracePt t="85794" x="7581900" y="1708150"/>
          <p14:tracePt t="85802" x="7588250" y="1701800"/>
          <p14:tracePt t="85810" x="7600950" y="1701800"/>
          <p14:tracePt t="85823" x="7620000" y="1701800"/>
          <p14:tracePt t="85840" x="7645400" y="1689100"/>
          <p14:tracePt t="85857" x="7658100" y="1682750"/>
          <p14:tracePt t="85907" x="7664450" y="1682750"/>
          <p14:tracePt t="86042" x="7651750" y="1670050"/>
          <p14:tracePt t="86050" x="7639050" y="1670050"/>
          <p14:tracePt t="86059" x="7613650" y="1663700"/>
          <p14:tracePt t="86074" x="7594600" y="1657350"/>
          <p14:tracePt t="86091" x="7543800" y="1638300"/>
          <p14:tracePt t="86107" x="7518400" y="1625600"/>
          <p14:tracePt t="86124" x="7512050" y="1625600"/>
          <p14:tracePt t="86142" x="7505700" y="1619250"/>
          <p14:tracePt t="86158" x="7499350" y="1612900"/>
          <p14:tracePt t="86174" x="7480300" y="1574800"/>
          <p14:tracePt t="86191" x="7467600" y="1543050"/>
          <p14:tracePt t="86207" x="7454900" y="1498600"/>
          <p14:tracePt t="86224" x="7454900" y="1454150"/>
          <p14:tracePt t="86241" x="7454900" y="1409700"/>
          <p14:tracePt t="86258" x="7454900" y="1358900"/>
          <p14:tracePt t="86274" x="7461250" y="1320800"/>
          <p14:tracePt t="86291" x="7461250" y="1295400"/>
          <p14:tracePt t="86307" x="7473950" y="1282700"/>
          <p14:tracePt t="86325" x="7493000" y="1250950"/>
          <p14:tracePt t="86341" x="7518400" y="1238250"/>
          <p14:tracePt t="86357" x="7556500" y="1212850"/>
          <p14:tracePt t="86374" x="7613650" y="1181100"/>
          <p14:tracePt t="86392" x="7664450" y="1162050"/>
          <p14:tracePt t="86407" x="7696200" y="1149350"/>
          <p14:tracePt t="86424" x="7721600" y="1149350"/>
          <p14:tracePt t="86441" x="7740650" y="1149350"/>
          <p14:tracePt t="86459" x="7810500" y="1155700"/>
          <p14:tracePt t="86474" x="7886700" y="1200150"/>
          <p14:tracePt t="86491" x="7956550" y="1257300"/>
          <p14:tracePt t="86507" x="8001000" y="1295400"/>
          <p14:tracePt t="86525" x="8026400" y="1333500"/>
          <p14:tracePt t="86541" x="8039100" y="1352550"/>
          <p14:tracePt t="86558" x="8039100" y="1377950"/>
          <p14:tracePt t="86574" x="8039100" y="1403350"/>
          <p14:tracePt t="86592" x="8039100" y="1441450"/>
          <p14:tracePt t="86608" x="8039100" y="1479550"/>
          <p14:tracePt t="86624" x="8039100" y="1511300"/>
          <p14:tracePt t="86641" x="8039100" y="1530350"/>
          <p14:tracePt t="86658" x="8039100" y="1549400"/>
          <p14:tracePt t="86674" x="8039100" y="1568450"/>
          <p14:tracePt t="86699" x="8032750" y="1574800"/>
          <p14:tracePt t="86723" x="8026400" y="1581150"/>
          <p14:tracePt t="86730" x="8020050" y="1587500"/>
          <p14:tracePt t="86741" x="8020050" y="1593850"/>
          <p14:tracePt t="86758" x="7994650" y="1612900"/>
          <p14:tracePt t="86774" x="7975600" y="1619250"/>
          <p14:tracePt t="86792" x="7956550" y="1638300"/>
          <p14:tracePt t="86808" x="7943850" y="1644650"/>
          <p14:tracePt t="86824" x="7924800" y="1657350"/>
          <p14:tracePt t="86841" x="7899400" y="1663700"/>
          <p14:tracePt t="86859" x="7848600" y="1676400"/>
          <p14:tracePt t="86874" x="7823200" y="1695450"/>
          <p14:tracePt t="86891" x="7804150" y="1701800"/>
          <p14:tracePt t="86947" x="7791450" y="1701800"/>
          <p14:tracePt t="86954" x="7766050" y="1701800"/>
          <p14:tracePt t="86962" x="7747000" y="1701800"/>
          <p14:tracePt t="86975" x="7721600" y="1701800"/>
          <p14:tracePt t="86991" x="7677150" y="1701800"/>
          <p14:tracePt t="87008" x="7664450" y="1695450"/>
          <p14:tracePt t="87025" x="7651750" y="1695450"/>
          <p14:tracePt t="87042" x="7639050" y="1689100"/>
          <p14:tracePt t="87059" x="7594600" y="1663700"/>
          <p14:tracePt t="87075" x="7562850" y="1638300"/>
          <p14:tracePt t="87092" x="7543800" y="1619250"/>
          <p14:tracePt t="87108" x="7518400" y="1568450"/>
          <p14:tracePt t="87125" x="7486650" y="1517650"/>
          <p14:tracePt t="87141" x="7473950" y="1498600"/>
          <p14:tracePt t="87159" x="7473950" y="1479550"/>
          <p14:tracePt t="87175" x="7473950" y="1460500"/>
          <p14:tracePt t="87191" x="7473950" y="1435100"/>
          <p14:tracePt t="87208" x="7473950" y="1384300"/>
          <p14:tracePt t="87226" x="7473950" y="1308100"/>
          <p14:tracePt t="87242" x="7473950" y="1282700"/>
          <p14:tracePt t="87258" x="7486650" y="1225550"/>
          <p14:tracePt t="87275" x="7499350" y="1212850"/>
          <p14:tracePt t="87292" x="7505700" y="1206500"/>
          <p14:tracePt t="87308" x="7524750" y="1200150"/>
          <p14:tracePt t="87325" x="7556500" y="1193800"/>
          <p14:tracePt t="87342" x="7594600" y="1187450"/>
          <p14:tracePt t="87359" x="7664450" y="1187450"/>
          <p14:tracePt t="87375" x="7753350" y="1193800"/>
          <p14:tracePt t="87392" x="7835900" y="1231900"/>
          <p14:tracePt t="87408" x="7861300" y="1257300"/>
          <p14:tracePt t="87426" x="7880350" y="1282700"/>
          <p14:tracePt t="87426" x="7886700" y="1308100"/>
          <p14:tracePt t="87442" x="7886700" y="1333500"/>
          <p14:tracePt t="87459" x="7886700" y="1454150"/>
          <p14:tracePt t="87475" x="7886700" y="1536700"/>
          <p14:tracePt t="87492" x="7886700" y="1631950"/>
          <p14:tracePt t="87509" x="7867650" y="1695450"/>
          <p14:tracePt t="87525" x="7835900" y="1746250"/>
          <p14:tracePt t="87542" x="7823200" y="1758950"/>
          <p14:tracePt t="87560" x="7810500" y="1771650"/>
          <p14:tracePt t="87674" x="7829550" y="1771650"/>
          <p14:tracePt t="87682" x="7886700" y="1771650"/>
          <p14:tracePt t="87692" x="7956550" y="1771650"/>
          <p14:tracePt t="87709" x="8159750" y="1771650"/>
          <p14:tracePt t="87725" x="8388350" y="1771650"/>
          <p14:tracePt t="87743" x="8591550" y="1771650"/>
          <p14:tracePt t="87759" x="8724900" y="1771650"/>
          <p14:tracePt t="87776" x="8807450" y="1771650"/>
          <p14:tracePt t="87792" x="8883650" y="1771650"/>
          <p14:tracePt t="87810" x="8959850" y="1771650"/>
          <p14:tracePt t="87825" x="9061450" y="1771650"/>
          <p14:tracePt t="87842" x="9226550" y="1771650"/>
          <p14:tracePt t="87859" x="9296400" y="1752600"/>
          <p14:tracePt t="87876" x="9321800" y="1739900"/>
          <p14:tracePt t="87892" x="9340850" y="1739900"/>
          <p14:tracePt t="87909" x="9366250" y="1739900"/>
          <p14:tracePt t="87926" x="9404350" y="1739900"/>
          <p14:tracePt t="87943" x="9448800" y="1739900"/>
          <p14:tracePt t="87959" x="9474200" y="1727200"/>
          <p14:tracePt t="87976" x="9486900" y="1727200"/>
          <p14:tracePt t="87992" x="9493250" y="1720850"/>
          <p14:tracePt t="88010" x="9518650" y="1708150"/>
          <p14:tracePt t="88010" x="9531350" y="1701800"/>
          <p14:tracePt t="88026" x="9550400" y="1701800"/>
          <p14:tracePt t="88042" x="9639300" y="1676400"/>
          <p14:tracePt t="88059" x="9683750" y="1657350"/>
          <p14:tracePt t="88077" x="9715500" y="1638300"/>
          <p14:tracePt t="88099" x="9721850" y="1638300"/>
          <p14:tracePt t="88123" x="9728200" y="1631950"/>
          <p14:tracePt t="88139" x="9740900" y="1625600"/>
          <p14:tracePt t="88154" x="9747250" y="1625600"/>
          <p14:tracePt t="88170" x="9753600" y="1625600"/>
          <p14:tracePt t="88178" x="9759950" y="1625600"/>
          <p14:tracePt t="88203" x="9759950" y="1619250"/>
          <p14:tracePt t="88219" x="9779000" y="1612900"/>
          <p14:tracePt t="88235" x="9791700" y="1606550"/>
          <p14:tracePt t="88250" x="9798050" y="1606550"/>
          <p14:tracePt t="88259" x="9798050" y="1600200"/>
          <p14:tracePt t="88747" x="9804400" y="1600200"/>
          <p14:tracePt t="88754" x="9810750" y="1600200"/>
          <p14:tracePt t="88762" x="9823450" y="1600200"/>
          <p14:tracePt t="88776" x="9829800" y="1600200"/>
          <p14:tracePt t="88793" x="9848850" y="1593850"/>
          <p14:tracePt t="89147" x="9836150" y="1593850"/>
          <p14:tracePt t="89155" x="9823450" y="1593850"/>
          <p14:tracePt t="89162" x="9804400" y="1600200"/>
          <p14:tracePt t="89176" x="9791700" y="1606550"/>
          <p14:tracePt t="89193" x="9779000" y="1612900"/>
          <p14:tracePt t="89210" x="9759950" y="1612900"/>
          <p14:tracePt t="89228" x="9740900" y="1619250"/>
          <p14:tracePt t="89243" x="9721850" y="1625600"/>
          <p14:tracePt t="89260" x="9709150" y="1631950"/>
          <p14:tracePt t="89278" x="9690100" y="1638300"/>
          <p14:tracePt t="89303" x="9652000" y="1651000"/>
          <p14:tracePt t="89310" x="9639300" y="1657350"/>
          <p14:tracePt t="89327" x="9626600" y="1663700"/>
          <p14:tracePt t="89343" x="9613900" y="1663700"/>
          <p14:tracePt t="89361" x="9594850" y="1670050"/>
          <p14:tracePt t="89377" x="9575800" y="1682750"/>
          <p14:tracePt t="89393" x="9556750" y="1689100"/>
          <p14:tracePt t="89410" x="9493250" y="1708150"/>
          <p14:tracePt t="89428" x="9448800" y="1708150"/>
          <p14:tracePt t="89443" x="9398000" y="1714500"/>
          <p14:tracePt t="89460" x="9334500" y="1714500"/>
          <p14:tracePt t="89477" x="9271000" y="1714500"/>
          <p14:tracePt t="89495" x="9194800" y="1714500"/>
          <p14:tracePt t="89510" x="9131300" y="1714500"/>
          <p14:tracePt t="89527" x="9086850" y="1714500"/>
          <p14:tracePt t="89544" x="9067800" y="1714500"/>
          <p14:tracePt t="89561" x="9042400" y="1714500"/>
          <p14:tracePt t="89577" x="9010650" y="1714500"/>
          <p14:tracePt t="89594" x="8940800" y="1714500"/>
          <p14:tracePt t="89611" x="8877300" y="1714500"/>
          <p14:tracePt t="89628" x="8870950" y="1714500"/>
          <p14:tracePt t="89644" x="8858250" y="1714500"/>
          <p14:tracePt t="89660" x="8845550" y="1714500"/>
          <p14:tracePt t="89677" x="8813800" y="1708150"/>
          <p14:tracePt t="89695" x="8775700" y="1701800"/>
          <p14:tracePt t="89710" x="8756650" y="1695450"/>
          <p14:tracePt t="89727" x="8743950" y="1695450"/>
          <p14:tracePt t="89744" x="8731250" y="1695450"/>
          <p14:tracePt t="89762" x="8705850" y="1682750"/>
          <p14:tracePt t="89777" x="8674100" y="1676400"/>
          <p14:tracePt t="89794" x="8636000" y="1676400"/>
          <p14:tracePt t="89795" x="8629650" y="1676400"/>
          <p14:tracePt t="89811" x="8616950" y="1676400"/>
          <p14:tracePt t="89867" x="8610600" y="1676400"/>
          <p14:tracePt t="89875" x="8604250" y="1670050"/>
          <p14:tracePt t="89883" x="8591550" y="1663700"/>
          <p14:tracePt t="89895" x="8572500" y="1657350"/>
          <p14:tracePt t="89911" x="8534400" y="1644650"/>
          <p14:tracePt t="89927" x="8515350" y="1631950"/>
          <p14:tracePt t="89944" x="8496300" y="1619250"/>
          <p14:tracePt t="89962" x="8464550" y="1581150"/>
          <p14:tracePt t="89963" x="8451850" y="1562100"/>
          <p14:tracePt t="89977" x="8439150" y="1536700"/>
          <p14:tracePt t="89994" x="8413750" y="1504950"/>
          <p14:tracePt t="89996" x="8407400" y="1485900"/>
          <p14:tracePt t="90011" x="8394700" y="1466850"/>
          <p14:tracePt t="90028" x="8388350" y="1447800"/>
          <p14:tracePt t="90044" x="8388350" y="1416050"/>
          <p14:tracePt t="90061" x="8388350" y="1371600"/>
          <p14:tracePt t="90078" x="8388350" y="1314450"/>
          <p14:tracePt t="90095" x="8388350" y="1263650"/>
          <p14:tracePt t="90111" x="8420100" y="1212850"/>
          <p14:tracePt t="90128" x="8439150" y="1187450"/>
          <p14:tracePt t="90144" x="8483600" y="1155700"/>
          <p14:tracePt t="90162" x="8547100" y="1123950"/>
          <p14:tracePt t="90162" x="8591550" y="1098550"/>
          <p14:tracePt t="90178" x="8623300" y="1079500"/>
          <p14:tracePt t="90194" x="8699500" y="1047750"/>
          <p14:tracePt t="90195" x="8737600" y="1028700"/>
          <p14:tracePt t="90211" x="8813800" y="1016000"/>
          <p14:tracePt t="90228" x="8909050" y="1003300"/>
          <p14:tracePt t="90244" x="8991600" y="1003300"/>
          <p14:tracePt t="90261" x="9061450" y="996950"/>
          <p14:tracePt t="90278" x="9105900" y="996950"/>
          <p14:tracePt t="90295" x="9156700" y="996950"/>
          <p14:tracePt t="90311" x="9245600" y="1022350"/>
          <p14:tracePt t="90328" x="9353550" y="1060450"/>
          <p14:tracePt t="90344" x="9417050" y="1085850"/>
          <p14:tracePt t="90362" x="9448800" y="1098550"/>
          <p14:tracePt t="90363" x="9455150" y="1111250"/>
          <p14:tracePt t="90378" x="9461500" y="1123950"/>
          <p14:tracePt t="90394" x="9505950" y="1206500"/>
          <p14:tracePt t="90412" x="9531350" y="1250950"/>
          <p14:tracePt t="90429" x="9537700" y="1276350"/>
          <p14:tracePt t="90444" x="9544050" y="1308100"/>
          <p14:tracePt t="90462" x="9544050" y="1352550"/>
          <p14:tracePt t="90478" x="9544050" y="1397000"/>
          <p14:tracePt t="90495" x="9537700" y="1466850"/>
          <p14:tracePt t="90511" x="9512300" y="1543050"/>
          <p14:tracePt t="90528" x="9486900" y="1600200"/>
          <p14:tracePt t="90545" x="9461500" y="1651000"/>
          <p14:tracePt t="90562" x="9429750" y="1676400"/>
          <p14:tracePt t="90578" x="9423400" y="1689100"/>
          <p14:tracePt t="90595" x="9398000" y="1714500"/>
          <p14:tracePt t="90611" x="9391650" y="1720850"/>
          <p14:tracePt t="90629" x="9385300" y="1727200"/>
          <p14:tracePt t="90651" x="9378950" y="1733550"/>
          <p14:tracePt t="90675" x="9372600" y="1739900"/>
          <p14:tracePt t="90875" x="9366250" y="1739900"/>
          <p14:tracePt t="90883" x="9359900" y="1739900"/>
          <p14:tracePt t="90895" x="9340850" y="1746250"/>
          <p14:tracePt t="90912" x="9309100" y="1746250"/>
          <p14:tracePt t="90928" x="9239250" y="1752600"/>
          <p14:tracePt t="90946" x="9156700" y="1752600"/>
          <p14:tracePt t="90962" x="9029700" y="1752600"/>
          <p14:tracePt t="90979" x="8813800" y="1739900"/>
          <p14:tracePt t="90995" x="8724900" y="1720850"/>
          <p14:tracePt t="91013" x="8686800" y="1720850"/>
          <p14:tracePt t="91028" x="8680450" y="1720850"/>
          <p14:tracePt t="91045" x="8674100" y="1720850"/>
          <p14:tracePt t="91283" x="8667750" y="1727200"/>
          <p14:tracePt t="91291" x="8655050" y="1727200"/>
          <p14:tracePt t="91299" x="8655050" y="1733550"/>
          <p14:tracePt t="91312" x="8655050" y="1739900"/>
          <p14:tracePt t="91329" x="8648700" y="1765300"/>
          <p14:tracePt t="91345" x="8629650" y="1797050"/>
          <p14:tracePt t="91363" x="8591550" y="1879600"/>
          <p14:tracePt t="91379" x="8559800" y="1955800"/>
          <p14:tracePt t="91395" x="8515350" y="2057400"/>
          <p14:tracePt t="91412" x="8458200" y="2184400"/>
          <p14:tracePt t="91430" x="8362950" y="2324100"/>
          <p14:tracePt t="91445" x="8280400" y="2425700"/>
          <p14:tracePt t="91462" x="8216900" y="2489200"/>
          <p14:tracePt t="91479" x="8166100" y="2540000"/>
          <p14:tracePt t="91496" x="8115300" y="2590800"/>
          <p14:tracePt t="91513" x="8102600" y="2609850"/>
          <p14:tracePt t="91529" x="8089900" y="2622550"/>
          <p14:tracePt t="91627" x="8102600" y="2622550"/>
          <p14:tracePt t="91635" x="8108950" y="2622550"/>
          <p14:tracePt t="91699" x="8115300" y="2622550"/>
          <p14:tracePt t="91731" x="8121650" y="2622550"/>
          <p14:tracePt t="91875" x="8108950" y="2622550"/>
          <p14:tracePt t="91883" x="8083550" y="2622550"/>
          <p14:tracePt t="91896" x="8039100" y="2622550"/>
          <p14:tracePt t="91912" x="7943850" y="2641600"/>
          <p14:tracePt t="91929" x="7842250" y="2660650"/>
          <p14:tracePt t="91947" x="7626350" y="2679700"/>
          <p14:tracePt t="91963" x="7473950" y="2679700"/>
          <p14:tracePt t="91979" x="7289800" y="2660650"/>
          <p14:tracePt t="91996" x="7131050" y="2641600"/>
          <p14:tracePt t="92013" x="6985000" y="2628900"/>
          <p14:tracePt t="92029" x="6883400" y="2609850"/>
          <p14:tracePt t="92046" x="6826250" y="2597150"/>
          <p14:tracePt t="92063" x="6769100" y="2590800"/>
          <p14:tracePt t="92080" x="6699250" y="2559050"/>
          <p14:tracePt t="92096" x="6604000" y="2520950"/>
          <p14:tracePt t="92113" x="6521450" y="2476500"/>
          <p14:tracePt t="92129" x="6489700" y="2444750"/>
          <p14:tracePt t="92147" x="6483350" y="2393950"/>
          <p14:tracePt t="92163" x="6483350" y="2343150"/>
          <p14:tracePt t="92179" x="6508750" y="2266950"/>
          <p14:tracePt t="92196" x="6597650" y="2178050"/>
          <p14:tracePt t="92214" x="6737350" y="2101850"/>
          <p14:tracePt t="92230" x="7016750" y="2006600"/>
          <p14:tracePt t="92246" x="7353300" y="1905000"/>
          <p14:tracePt t="92263" x="7747000" y="1860550"/>
          <p14:tracePt t="92280" x="8020050" y="1822450"/>
          <p14:tracePt t="92296" x="8223250" y="1809750"/>
          <p14:tracePt t="92313" x="8420100" y="1809750"/>
          <p14:tracePt t="92330" x="8686800" y="1873250"/>
          <p14:tracePt t="92331" x="8845550" y="1924050"/>
          <p14:tracePt t="92348" x="9093200" y="2012950"/>
          <p14:tracePt t="92363" x="9251950" y="2089150"/>
          <p14:tracePt t="92380" x="9340850" y="2146300"/>
          <p14:tracePt t="92396" x="9385300" y="2178050"/>
          <p14:tracePt t="92414" x="9404350" y="2197100"/>
          <p14:tracePt t="92430" x="9404350" y="2228850"/>
          <p14:tracePt t="92447" x="9417050" y="2305050"/>
          <p14:tracePt t="92463" x="9417050" y="2400300"/>
          <p14:tracePt t="92480" x="9410700" y="2501900"/>
          <p14:tracePt t="92497" x="9347200" y="2597150"/>
          <p14:tracePt t="92513" x="9264650" y="2686050"/>
          <p14:tracePt t="92530" x="9175750" y="2762250"/>
          <p14:tracePt t="92548" x="8972550" y="2819400"/>
          <p14:tracePt t="92563" x="8801100" y="2832100"/>
          <p14:tracePt t="92580" x="8636000" y="2844800"/>
          <p14:tracePt t="92596" x="8477250" y="2857500"/>
          <p14:tracePt t="92614" x="8255000" y="2857500"/>
          <p14:tracePt t="92630" x="7867650" y="2857500"/>
          <p14:tracePt t="92647" x="7296150" y="2857500"/>
          <p14:tracePt t="92663" x="6565900" y="2857500"/>
          <p14:tracePt t="92681" x="5886450" y="2946400"/>
          <p14:tracePt t="92697" x="5397500" y="3073400"/>
          <p14:tracePt t="92714" x="5111750" y="3232150"/>
          <p14:tracePt t="92730" x="4870450" y="3384550"/>
          <p14:tracePt t="92731" x="4743450" y="3473450"/>
          <p14:tracePt t="92747" x="4495800" y="3594100"/>
          <p14:tracePt t="92764" x="4248150" y="3733800"/>
          <p14:tracePt t="92780" x="4032250" y="3854450"/>
          <p14:tracePt t="92797" x="3924300" y="3917950"/>
          <p14:tracePt t="92814" x="3841750" y="3968750"/>
          <p14:tracePt t="92830" x="3784600" y="4013200"/>
          <p14:tracePt t="92847" x="3740150" y="4038600"/>
          <p14:tracePt t="92863" x="3695700" y="4064000"/>
          <p14:tracePt t="92881" x="3657600" y="4102100"/>
          <p14:tracePt t="92897" x="3613150" y="4133850"/>
          <p14:tracePt t="92914" x="3575050" y="4159250"/>
          <p14:tracePt t="92930" x="3562350" y="4171950"/>
          <p14:tracePt t="92948" x="3556000" y="4171950"/>
          <p14:tracePt t="92964" x="3556000" y="4178300"/>
          <p14:tracePt t="92981" x="3556000" y="4184650"/>
          <p14:tracePt t="92997" x="3549650" y="4197350"/>
          <p14:tracePt t="93015" x="3536950" y="4229100"/>
          <p14:tracePt t="93030" x="3524250" y="4267200"/>
          <p14:tracePt t="93047" x="3511550" y="4279900"/>
          <p14:tracePt t="93064" x="3505200" y="4292600"/>
          <p14:tracePt t="93081" x="3498850" y="4292600"/>
          <p14:tracePt t="93097" x="3467100" y="4305300"/>
          <p14:tracePt t="93114" x="3422650" y="4311650"/>
          <p14:tracePt t="93131" x="3365500" y="4311650"/>
          <p14:tracePt t="93131" x="3321050" y="4318000"/>
          <p14:tracePt t="93149" x="3238500" y="4318000"/>
          <p14:tracePt t="93164" x="3155950" y="4318000"/>
          <p14:tracePt t="93181" x="3041650" y="4305300"/>
          <p14:tracePt t="93197" x="2921000" y="4254500"/>
          <p14:tracePt t="93214" x="2774950" y="4178300"/>
          <p14:tracePt t="93231" x="2686050" y="4121150"/>
          <p14:tracePt t="93247" x="2660650" y="4108450"/>
          <p14:tracePt t="93264" x="2654300" y="4102100"/>
          <p14:tracePt t="93282" x="2654300" y="4089400"/>
          <p14:tracePt t="93297" x="2654300" y="4051300"/>
          <p14:tracePt t="93314" x="2641600" y="4013200"/>
          <p14:tracePt t="93331" x="2641600" y="3968750"/>
          <p14:tracePt t="93348" x="2641600" y="3949700"/>
          <p14:tracePt t="93364" x="2660650" y="3905250"/>
          <p14:tracePt t="93381" x="2717800" y="3854450"/>
          <p14:tracePt t="93397" x="2781300" y="3816350"/>
          <p14:tracePt t="93415" x="2844800" y="3771900"/>
          <p14:tracePt t="93431" x="2914650" y="3746500"/>
          <p14:tracePt t="93447" x="3003550" y="3721100"/>
          <p14:tracePt t="93464" x="3111500" y="3714750"/>
          <p14:tracePt t="93482" x="3295650" y="3689350"/>
          <p14:tracePt t="93498" x="3492500" y="3689350"/>
          <p14:tracePt t="93514" x="3638550" y="3689350"/>
          <p14:tracePt t="93531" x="3784600" y="3689350"/>
          <p14:tracePt t="93548" x="3879850" y="3702050"/>
          <p14:tracePt t="93564" x="4000500" y="3740150"/>
          <p14:tracePt t="93581" x="4140200" y="3784600"/>
          <p14:tracePt t="93597" x="4229100" y="3810000"/>
          <p14:tracePt t="93615" x="4279900" y="3822700"/>
          <p14:tracePt t="93643" x="4279900" y="3829050"/>
          <p14:tracePt t="93651" x="4286250" y="3835400"/>
          <p14:tracePt t="93664" x="4292600" y="3848100"/>
          <p14:tracePt t="93681" x="4305300" y="3905250"/>
          <p14:tracePt t="93698" x="4318000" y="3956050"/>
          <p14:tracePt t="93714" x="4330700" y="4025900"/>
          <p14:tracePt t="93731" x="4330700" y="4083050"/>
          <p14:tracePt t="93748" x="4330700" y="4102100"/>
          <p14:tracePt t="93764" x="4330700" y="4121150"/>
          <p14:tracePt t="93781" x="4330700" y="4146550"/>
          <p14:tracePt t="93798" x="4318000" y="4191000"/>
          <p14:tracePt t="93815" x="4298950" y="4222750"/>
          <p14:tracePt t="93831" x="4254500" y="4267200"/>
          <p14:tracePt t="93848" x="4203700" y="4298950"/>
          <p14:tracePt t="93864" x="4121150" y="4318000"/>
          <p14:tracePt t="93882" x="4057650" y="4330700"/>
          <p14:tracePt t="93898" x="3994150" y="4343400"/>
          <p14:tracePt t="93914" x="3949700" y="4343400"/>
          <p14:tracePt t="93931" x="3854450" y="4349750"/>
          <p14:tracePt t="93948" x="3765550" y="4349750"/>
          <p14:tracePt t="93964" x="3663950" y="4349750"/>
          <p14:tracePt t="93981" x="3562350" y="4349750"/>
          <p14:tracePt t="93998" x="3486150" y="4349750"/>
          <p14:tracePt t="94015" x="3435350" y="4349750"/>
          <p14:tracePt t="94031" x="3403600" y="4349750"/>
          <p14:tracePt t="94048" x="3371850" y="4349750"/>
          <p14:tracePt t="94065" x="3340100" y="4343400"/>
          <p14:tracePt t="94083" x="3282950" y="4318000"/>
          <p14:tracePt t="94083" x="3251200" y="4298950"/>
          <p14:tracePt t="94098" x="3200400" y="4279900"/>
          <p14:tracePt t="94115" x="3098800" y="4216400"/>
          <p14:tracePt t="94131" x="3073400" y="4191000"/>
          <p14:tracePt t="94149" x="3060700" y="4152900"/>
          <p14:tracePt t="94165" x="3054350" y="4108450"/>
          <p14:tracePt t="94181" x="3048000" y="4038600"/>
          <p14:tracePt t="94198" x="3048000" y="3981450"/>
          <p14:tracePt t="94216" x="3048000" y="3911600"/>
          <p14:tracePt t="94231" x="3079750" y="3841750"/>
          <p14:tracePt t="94248" x="3092450" y="3778250"/>
          <p14:tracePt t="94265" x="3117850" y="3740150"/>
          <p14:tracePt t="94282" x="3155950" y="3689350"/>
          <p14:tracePt t="94298" x="3200400" y="3651250"/>
          <p14:tracePt t="94315" x="3340100" y="3594100"/>
          <p14:tracePt t="94332" x="3454400" y="3562350"/>
          <p14:tracePt t="94349" x="3556000" y="3536950"/>
          <p14:tracePt t="94365" x="3657600" y="3524250"/>
          <p14:tracePt t="94382" x="3790950" y="3524250"/>
          <p14:tracePt t="94398" x="3930650" y="3524250"/>
          <p14:tracePt t="94415" x="4064000" y="3524250"/>
          <p14:tracePt t="94432" x="4178300" y="3549650"/>
          <p14:tracePt t="94448" x="4248150" y="3575050"/>
          <p14:tracePt t="94465" x="4298950" y="3613150"/>
          <p14:tracePt t="94482" x="4330700" y="3657600"/>
          <p14:tracePt t="94498" x="4368800" y="3746500"/>
          <p14:tracePt t="94515" x="4406900" y="3892550"/>
          <p14:tracePt t="94532" x="4432300" y="3994150"/>
          <p14:tracePt t="94549" x="4457700" y="4095750"/>
          <p14:tracePt t="94565" x="4457700" y="4159250"/>
          <p14:tracePt t="94582" x="4457700" y="4191000"/>
          <p14:tracePt t="94599" x="4451350" y="4222750"/>
          <p14:tracePt t="94616" x="4438650" y="4248150"/>
          <p14:tracePt t="94632" x="4419600" y="4273550"/>
          <p14:tracePt t="94648" x="4394200" y="4298950"/>
          <p14:tracePt t="94665" x="4343400" y="4330700"/>
          <p14:tracePt t="94683" x="4216400" y="4356100"/>
          <p14:tracePt t="94698" x="4178300" y="4356100"/>
          <p14:tracePt t="94715" x="4095750" y="4356100"/>
          <p14:tracePt t="94732" x="4083050" y="4356100"/>
          <p14:tracePt t="96659" x="4070350" y="4362450"/>
          <p14:tracePt t="96668" x="4051300" y="4368800"/>
          <p14:tracePt t="96676" x="4006850" y="4375150"/>
          <p14:tracePt t="96684" x="3962400" y="4375150"/>
          <p14:tracePt t="96700" x="3886200" y="4375150"/>
          <p14:tracePt t="96717" x="3803650" y="4375150"/>
          <p14:tracePt t="96735" x="3752850" y="4375150"/>
          <p14:tracePt t="96750" x="3689350" y="4375150"/>
          <p14:tracePt t="96767" x="3638550" y="4375150"/>
          <p14:tracePt t="96784" x="3575050" y="4375150"/>
          <p14:tracePt t="96801" x="3460750" y="4356100"/>
          <p14:tracePt t="96817" x="3340100" y="4343400"/>
          <p14:tracePt t="96834" x="3244850" y="4330700"/>
          <p14:tracePt t="96851" x="3181350" y="4324350"/>
          <p14:tracePt t="96868" x="3111500" y="4318000"/>
          <p14:tracePt t="96884" x="3054350" y="4318000"/>
          <p14:tracePt t="96901" x="2959100" y="4318000"/>
          <p14:tracePt t="96917" x="2838450" y="4298950"/>
          <p14:tracePt t="96935" x="2749550" y="4298950"/>
          <p14:tracePt t="96951" x="2692400" y="4298950"/>
          <p14:tracePt t="96967" x="2673350" y="4298950"/>
          <p14:tracePt t="96984" x="2654300" y="4298950"/>
          <p14:tracePt t="97002" x="2628900" y="4298950"/>
          <p14:tracePt t="97017" x="2590800" y="4298950"/>
          <p14:tracePt t="97034" x="2546350" y="4298950"/>
          <p14:tracePt t="97051" x="2514600" y="4298950"/>
          <p14:tracePt t="97052" x="2508250" y="4298950"/>
          <p14:tracePt t="97100" x="2495550" y="4298950"/>
          <p14:tracePt t="97108" x="2476500" y="4298950"/>
          <p14:tracePt t="97117" x="2413000" y="4311650"/>
          <p14:tracePt t="97135" x="2362200" y="4330700"/>
          <p14:tracePt t="97332" x="2413000" y="4292600"/>
          <p14:tracePt t="97339" x="2425700" y="4279900"/>
          <p14:tracePt t="97356" x="2419350" y="4273550"/>
          <p14:tracePt t="97368" x="2400300" y="4254500"/>
          <p14:tracePt t="97384" x="2355850" y="4229100"/>
          <p14:tracePt t="97402" x="2286000" y="4216400"/>
          <p14:tracePt t="97418" x="2190750" y="4197350"/>
          <p14:tracePt t="97434" x="2108200" y="4178300"/>
          <p14:tracePt t="97435" x="2070100" y="4178300"/>
          <p14:tracePt t="97451" x="2051050" y="4171950"/>
          <p14:tracePt t="97452" x="2032000" y="4171950"/>
          <p14:tracePt t="97469" x="2012950" y="4165600"/>
          <p14:tracePt t="97484" x="2006600" y="4165600"/>
          <p14:tracePt t="97501" x="2000250" y="4159250"/>
          <p14:tracePt t="97668" x="2006600" y="4159250"/>
          <p14:tracePt t="97675" x="2032000" y="4159250"/>
          <p14:tracePt t="97685" x="2051050" y="4159250"/>
          <p14:tracePt t="97701" x="2082800" y="4159250"/>
          <p14:tracePt t="97718" x="2139950" y="4159250"/>
          <p14:tracePt t="97735" x="2197100" y="4159250"/>
          <p14:tracePt t="97752" x="2266950" y="4159250"/>
          <p14:tracePt t="97768" x="2305050" y="4159250"/>
          <p14:tracePt t="97785" x="2330450" y="4159250"/>
          <p14:tracePt t="97801" x="2336800" y="4159250"/>
          <p14:tracePt t="97819" x="2343150" y="4159250"/>
          <p14:tracePt t="97836" x="2349500" y="4159250"/>
          <p14:tracePt t="97852" x="2355850" y="4159250"/>
          <p14:tracePt t="97868" x="2368550" y="4152900"/>
          <p14:tracePt t="97886" x="2400300" y="4152900"/>
          <p14:tracePt t="97902" x="2419350" y="4146550"/>
          <p14:tracePt t="97918" x="2438400" y="4140200"/>
          <p14:tracePt t="97935" x="2457450" y="4140200"/>
          <p14:tracePt t="97953" x="2495550" y="4140200"/>
          <p14:tracePt t="97968" x="2540000" y="4140200"/>
          <p14:tracePt t="97985" x="2609850" y="4140200"/>
          <p14:tracePt t="98002" x="2698750" y="4140200"/>
          <p14:tracePt t="98019" x="2825750" y="4133850"/>
          <p14:tracePt t="98035" x="2851150" y="4133850"/>
          <p14:tracePt t="98052" x="2965450" y="4133850"/>
          <p14:tracePt t="98068" x="3048000" y="4133850"/>
          <p14:tracePt t="98086" x="3136900" y="4133850"/>
          <p14:tracePt t="98102" x="3238500" y="4133850"/>
          <p14:tracePt t="98118" x="3308350" y="4133850"/>
          <p14:tracePt t="98135" x="3333750" y="4133850"/>
          <p14:tracePt t="98153" x="3352800" y="4127500"/>
          <p14:tracePt t="98168" x="3359150" y="4121150"/>
          <p14:tracePt t="98185" x="3365500" y="4121150"/>
          <p14:tracePt t="98202" x="3371850" y="4121150"/>
          <p14:tracePt t="98220" x="3448050" y="4121150"/>
          <p14:tracePt t="98235" x="3543300" y="4121150"/>
          <p14:tracePt t="98252" x="3657600" y="4121150"/>
          <p14:tracePt t="98269" x="3810000" y="4102100"/>
          <p14:tracePt t="98286" x="3917950" y="4089400"/>
          <p14:tracePt t="98302" x="4032250" y="4089400"/>
          <p14:tracePt t="98319" x="4108450" y="4083050"/>
          <p14:tracePt t="98335" x="4127500" y="4083050"/>
          <p14:tracePt t="98484" x="4140200" y="4083050"/>
          <p14:tracePt t="98491" x="4165600" y="4076700"/>
          <p14:tracePt t="98502" x="4216400" y="4076700"/>
          <p14:tracePt t="98519" x="4349750" y="4076700"/>
          <p14:tracePt t="98536" x="4483100" y="4076700"/>
          <p14:tracePt t="98553" x="4603750" y="4076700"/>
          <p14:tracePt t="98569" x="4660900" y="4070350"/>
          <p14:tracePt t="98585" x="4673600" y="4070350"/>
          <p14:tracePt t="98602" x="4679950" y="4070350"/>
          <p14:tracePt t="98620" x="4692650" y="4070350"/>
          <p14:tracePt t="98636" x="4730750" y="4070350"/>
          <p14:tracePt t="98652" x="4756150" y="4070350"/>
          <p14:tracePt t="98669" x="4787900" y="4070350"/>
          <p14:tracePt t="98686" x="4806950" y="4070350"/>
          <p14:tracePt t="98708" x="4813300" y="4070350"/>
          <p14:tracePt t="98719" x="4819650" y="4070350"/>
          <p14:tracePt t="98736" x="4870450" y="4070350"/>
          <p14:tracePt t="98753" x="4953000" y="4070350"/>
          <p14:tracePt t="98769" x="5054600" y="4076700"/>
          <p14:tracePt t="98786" x="5118100" y="4076700"/>
          <p14:tracePt t="98802" x="5137150" y="4076700"/>
          <p14:tracePt t="98844" x="5143500" y="4076700"/>
          <p14:tracePt t="98852" x="5149850" y="4076700"/>
          <p14:tracePt t="98860" x="5156200" y="4076700"/>
          <p14:tracePt t="98869" x="5175250" y="4076700"/>
          <p14:tracePt t="98887" x="5200650" y="4076700"/>
          <p14:tracePt t="98902" x="5207000" y="4076700"/>
          <p14:tracePt t="98919" x="5213350" y="4076700"/>
          <p14:tracePt t="98936" x="5226050" y="4076700"/>
          <p14:tracePt t="98953" x="5257800" y="4076700"/>
          <p14:tracePt t="98970" x="5334000" y="4083050"/>
          <p14:tracePt t="98986" x="5422900" y="4095750"/>
          <p14:tracePt t="99003" x="5454650" y="4102100"/>
          <p14:tracePt t="99020" x="5461000" y="4102100"/>
          <p14:tracePt t="99060" x="5467350" y="4102100"/>
          <p14:tracePt t="99164" x="5480050" y="4102100"/>
          <p14:tracePt t="99172" x="5499100" y="4102100"/>
          <p14:tracePt t="99180" x="5518150" y="4102100"/>
          <p14:tracePt t="99188" x="5549900" y="4102100"/>
          <p14:tracePt t="99203" x="5556250" y="4102100"/>
          <p14:tracePt t="99268" x="5562600" y="4102100"/>
          <p14:tracePt t="100540" x="5537200" y="4108450"/>
          <p14:tracePt t="100548" x="5505450" y="4108450"/>
          <p14:tracePt t="100556" x="5473700" y="4108450"/>
          <p14:tracePt t="100571" x="5429250" y="4108450"/>
          <p14:tracePt t="100587" x="5353050" y="4108450"/>
          <p14:tracePt t="100588" x="5295900" y="4108450"/>
          <p14:tracePt t="100604" x="5207000" y="4108450"/>
          <p14:tracePt t="100622" x="5105400" y="4121150"/>
          <p14:tracePt t="100637" x="4953000" y="4127500"/>
          <p14:tracePt t="100654" x="4768850" y="4127500"/>
          <p14:tracePt t="100671" x="4565650" y="4133850"/>
          <p14:tracePt t="100688" x="4368800" y="4152900"/>
          <p14:tracePt t="100704" x="4210050" y="4171950"/>
          <p14:tracePt t="100721" x="4095750" y="4184650"/>
          <p14:tracePt t="100737" x="3962400" y="4191000"/>
          <p14:tracePt t="100755" x="3822700" y="4191000"/>
          <p14:tracePt t="100756" x="3759200" y="4191000"/>
          <p14:tracePt t="100771" x="3695700" y="4191000"/>
          <p14:tracePt t="100788" x="3536950" y="4191000"/>
          <p14:tracePt t="100804" x="3479800" y="4191000"/>
          <p14:tracePt t="100822" x="3422650" y="4191000"/>
          <p14:tracePt t="100838" x="3365500" y="4191000"/>
          <p14:tracePt t="100854" x="3276600" y="4191000"/>
          <p14:tracePt t="100871" x="3175000" y="4191000"/>
          <p14:tracePt t="100889" x="3054350" y="4191000"/>
          <p14:tracePt t="100904" x="2997200" y="4191000"/>
          <p14:tracePt t="100921" x="2971800" y="4191000"/>
          <p14:tracePt t="100938" x="2965450" y="4191000"/>
          <p14:tracePt t="100956" x="2914650" y="4191000"/>
          <p14:tracePt t="100971" x="2870200" y="4191000"/>
          <p14:tracePt t="100988" x="2698750" y="4191000"/>
          <p14:tracePt t="101004" x="2616200" y="4197350"/>
          <p14:tracePt t="101022" x="2578100" y="4210050"/>
          <p14:tracePt t="101038" x="2559050" y="4210050"/>
          <p14:tracePt t="101054" x="2546350" y="4210050"/>
          <p14:tracePt t="101071" x="2514600" y="4216400"/>
          <p14:tracePt t="101089" x="2438400" y="4216400"/>
          <p14:tracePt t="101105" x="2311400" y="4216400"/>
          <p14:tracePt t="101121" x="2197100" y="4203700"/>
          <p14:tracePt t="101138" x="2152650" y="4197350"/>
          <p14:tracePt t="101156" x="2127250" y="4184650"/>
          <p14:tracePt t="101171" x="2127250" y="4178300"/>
          <p14:tracePt t="101188" x="2089150" y="4152900"/>
          <p14:tracePt t="101205" x="2057400" y="4127500"/>
          <p14:tracePt t="101222" x="1993900" y="4089400"/>
          <p14:tracePt t="101238" x="1936750" y="4051300"/>
          <p14:tracePt t="101255" x="1917700" y="4038600"/>
          <p14:tracePt t="101271" x="1905000" y="4025900"/>
          <p14:tracePt t="101289" x="1892300" y="4006850"/>
          <p14:tracePt t="101305" x="1885950" y="3994150"/>
          <p14:tracePt t="101324" x="1885950" y="3987800"/>
          <p14:tracePt t="101338" x="1885950" y="3981450"/>
          <p14:tracePt t="101356" x="1885950" y="3968750"/>
          <p14:tracePt t="101371" x="1885950" y="3962400"/>
          <p14:tracePt t="101388" x="1885950" y="3943350"/>
          <p14:tracePt t="101405" x="1885950" y="3930650"/>
          <p14:tracePt t="101423" x="1885950" y="3905250"/>
          <p14:tracePt t="101438" x="1892300" y="3879850"/>
          <p14:tracePt t="101455" x="1898650" y="3860800"/>
          <p14:tracePt t="101472" x="1911350" y="3835400"/>
          <p14:tracePt t="101492" x="1911350" y="3829050"/>
          <p14:tracePt t="101505" x="1917700" y="3822700"/>
          <p14:tracePt t="101522" x="1930400" y="3816350"/>
          <p14:tracePt t="101538" x="1949450" y="3797300"/>
          <p14:tracePt t="101556" x="1981200" y="3784600"/>
          <p14:tracePt t="101572" x="1993900" y="3778250"/>
          <p14:tracePt t="101589" x="2006600" y="3765550"/>
          <p14:tracePt t="101605" x="2019300" y="3759200"/>
          <p14:tracePt t="101622" x="2038350" y="3759200"/>
          <p14:tracePt t="101638" x="2108200" y="3759200"/>
          <p14:tracePt t="101655" x="2222500" y="3759200"/>
          <p14:tracePt t="101672" x="2362200" y="3759200"/>
          <p14:tracePt t="101689" x="2463800" y="3746500"/>
          <p14:tracePt t="101705" x="2514600" y="3740150"/>
          <p14:tracePt t="101722" x="2559050" y="3733800"/>
          <p14:tracePt t="101739" x="2616200" y="3721100"/>
          <p14:tracePt t="101756" x="2762250" y="3721100"/>
          <p14:tracePt t="101772" x="2921000" y="3721100"/>
          <p14:tracePt t="101789" x="3105150" y="3721100"/>
          <p14:tracePt t="101805" x="3213100" y="3714750"/>
          <p14:tracePt t="101823" x="3276600" y="3702050"/>
          <p14:tracePt t="101839" x="3333750" y="3695700"/>
          <p14:tracePt t="101855" x="3422650" y="3689350"/>
          <p14:tracePt t="101872" x="3581400" y="3689350"/>
          <p14:tracePt t="101890" x="3797300" y="3683000"/>
          <p14:tracePt t="101905" x="4019550" y="3670300"/>
          <p14:tracePt t="101922" x="4165600" y="3670300"/>
          <p14:tracePt t="101939" x="4305300" y="3670300"/>
          <p14:tracePt t="101956" x="4521200" y="3670300"/>
          <p14:tracePt t="101972" x="4679950" y="3670300"/>
          <p14:tracePt t="101989" x="4857750" y="3670300"/>
          <p14:tracePt t="102005" x="4978400" y="3670300"/>
          <p14:tracePt t="102023" x="5067300" y="3676650"/>
          <p14:tracePt t="102039" x="5124450" y="3689350"/>
          <p14:tracePt t="102055" x="5149850" y="3695700"/>
          <p14:tracePt t="102072" x="5168900" y="3695700"/>
          <p14:tracePt t="102090" x="5187950" y="3695700"/>
          <p14:tracePt t="102106" x="5219700" y="3702050"/>
          <p14:tracePt t="102122" x="5238750" y="3708400"/>
          <p14:tracePt t="102139" x="5264150" y="3721100"/>
          <p14:tracePt t="102157" x="5334000" y="3765550"/>
          <p14:tracePt t="102172" x="5378450" y="3803650"/>
          <p14:tracePt t="102189" x="5397500" y="3829050"/>
          <p14:tracePt t="102206" x="5397500" y="3860800"/>
          <p14:tracePt t="102223" x="5397500" y="3886200"/>
          <p14:tracePt t="102239" x="5397500" y="3930650"/>
          <p14:tracePt t="102255" x="5397500" y="3987800"/>
          <p14:tracePt t="102272" x="5397500" y="4019550"/>
          <p14:tracePt t="102290" x="5397500" y="4064000"/>
          <p14:tracePt t="102306" x="5391150" y="4095750"/>
          <p14:tracePt t="102323" x="5372100" y="4127500"/>
          <p14:tracePt t="102339" x="5365750" y="4140200"/>
          <p14:tracePt t="102357" x="5340350" y="4159250"/>
          <p14:tracePt t="102372" x="5321300" y="4171950"/>
          <p14:tracePt t="102389" x="5276850" y="4203700"/>
          <p14:tracePt t="102406" x="5213350" y="4241800"/>
          <p14:tracePt t="102423" x="5111750" y="4273550"/>
          <p14:tracePt t="102439" x="5010150" y="4305300"/>
          <p14:tracePt t="102456" x="4895850" y="4330700"/>
          <p14:tracePt t="102473" x="4787900" y="4343400"/>
          <p14:tracePt t="102490" x="4667250" y="4368800"/>
          <p14:tracePt t="102506" x="4521200" y="4375150"/>
          <p14:tracePt t="102523" x="4381500" y="4400550"/>
          <p14:tracePt t="102539" x="4191000" y="4419600"/>
          <p14:tracePt t="102540" x="4076700" y="4419600"/>
          <p14:tracePt t="102556" x="3867150" y="4419600"/>
          <p14:tracePt t="102573" x="3702050" y="4419600"/>
          <p14:tracePt t="102590" x="3575050" y="4419600"/>
          <p14:tracePt t="102606" x="3460750" y="4419600"/>
          <p14:tracePt t="102624" x="3359150" y="4419600"/>
          <p14:tracePt t="102639" x="3225800" y="4406900"/>
          <p14:tracePt t="102656" x="3079750" y="4387850"/>
          <p14:tracePt t="102673" x="2946400" y="4368800"/>
          <p14:tracePt t="102690" x="2870200" y="4368800"/>
          <p14:tracePt t="102706" x="2819400" y="4368800"/>
          <p14:tracePt t="102723" x="2774950" y="4368800"/>
          <p14:tracePt t="102740" x="2711450" y="4356100"/>
          <p14:tracePt t="102740" x="2667000" y="4337050"/>
          <p14:tracePt t="102757" x="2533650" y="4305300"/>
          <p14:tracePt t="102773" x="2438400" y="4273550"/>
          <p14:tracePt t="102790" x="2393950" y="4273550"/>
          <p14:tracePt t="102806" x="2381250" y="4260850"/>
          <p14:tracePt t="102824" x="2355850" y="4241800"/>
          <p14:tracePt t="102840" x="2317750" y="4184650"/>
          <p14:tracePt t="102856" x="2266950" y="4127500"/>
          <p14:tracePt t="102873" x="2228850" y="4076700"/>
          <p14:tracePt t="102890" x="2216150" y="4064000"/>
          <p14:tracePt t="102906" x="2216150" y="4051300"/>
          <p14:tracePt t="102923" x="2216150" y="4000500"/>
          <p14:tracePt t="102940" x="2216150" y="3905250"/>
          <p14:tracePt t="102957" x="2216150" y="3867150"/>
          <p14:tracePt t="102973" x="2235200" y="3841750"/>
          <p14:tracePt t="102990" x="2260600" y="3803650"/>
          <p14:tracePt t="103006" x="2305050" y="3784600"/>
          <p14:tracePt t="103024" x="2393950" y="3752850"/>
          <p14:tracePt t="103040" x="2527300" y="3708400"/>
          <p14:tracePt t="103056" x="2647950" y="3670300"/>
          <p14:tracePt t="103073" x="2762250" y="3638550"/>
          <p14:tracePt t="103091" x="2870200" y="3613150"/>
          <p14:tracePt t="103107" x="2978150" y="3606800"/>
          <p14:tracePt t="103123" x="3130550" y="3606800"/>
          <p14:tracePt t="103140" x="3473450" y="3606800"/>
          <p14:tracePt t="103157" x="3689350" y="3581400"/>
          <p14:tracePt t="103173" x="3816350" y="3562350"/>
          <p14:tracePt t="103190" x="3898900" y="3549650"/>
          <p14:tracePt t="103207" x="3968750" y="3549650"/>
          <p14:tracePt t="103224" x="4070350" y="3549650"/>
          <p14:tracePt t="103240" x="4203700" y="3549650"/>
          <p14:tracePt t="103257" x="4400550" y="3587750"/>
          <p14:tracePt t="103273" x="4610100" y="3600450"/>
          <p14:tracePt t="103291" x="4743450" y="3613150"/>
          <p14:tracePt t="103307" x="4826000" y="3625850"/>
          <p14:tracePt t="103323" x="4876800" y="3644900"/>
          <p14:tracePt t="103325" x="4902200" y="3663950"/>
          <p14:tracePt t="103340" x="4965700" y="3689350"/>
          <p14:tracePt t="103358" x="5035550" y="3721100"/>
          <p14:tracePt t="103373" x="5086350" y="3746500"/>
          <p14:tracePt t="103390" x="5099050" y="3752850"/>
          <p14:tracePt t="103429" x="5111750" y="3759200"/>
          <p14:tracePt t="103436" x="5118100" y="3778250"/>
          <p14:tracePt t="103444" x="5124450" y="3803650"/>
          <p14:tracePt t="103457" x="5130800" y="3816350"/>
          <p14:tracePt t="103473" x="5143500" y="3854450"/>
          <p14:tracePt t="103490" x="5143500" y="3867150"/>
          <p14:tracePt t="103508" x="5149850" y="3886200"/>
          <p14:tracePt t="103508" x="5149850" y="3898900"/>
          <p14:tracePt t="103523" x="5149850" y="3911600"/>
          <p14:tracePt t="103541" x="5137150" y="3968750"/>
          <p14:tracePt t="103557" x="5124450" y="4019550"/>
          <p14:tracePt t="103574" x="5105400" y="4070350"/>
          <p14:tracePt t="103590" x="5092700" y="4102100"/>
          <p14:tracePt t="103607" x="5086350" y="4127500"/>
          <p14:tracePt t="103624" x="5073650" y="4140200"/>
          <p14:tracePt t="103641" x="5067300" y="4159250"/>
          <p14:tracePt t="103657" x="5054600" y="4171950"/>
          <p14:tracePt t="103674" x="5035550" y="4191000"/>
          <p14:tracePt t="103691" x="5016500" y="4216400"/>
          <p14:tracePt t="103708" x="4984750" y="4241800"/>
          <p14:tracePt t="103724" x="4978400" y="4241800"/>
          <p14:tracePt t="103741" x="4946650" y="4260850"/>
          <p14:tracePt t="103758" x="4914900" y="4260850"/>
          <p14:tracePt t="103775" x="4864100" y="4279900"/>
          <p14:tracePt t="103790" x="4806950" y="4305300"/>
          <p14:tracePt t="103807" x="4743450" y="4324350"/>
          <p14:tracePt t="103824" x="4673600" y="4337050"/>
          <p14:tracePt t="103841" x="4597400" y="4349750"/>
          <p14:tracePt t="103857" x="4514850" y="4349750"/>
          <p14:tracePt t="103874" x="4432300" y="4349750"/>
          <p14:tracePt t="103891" x="4387850" y="4349750"/>
          <p14:tracePt t="103908" x="4343400" y="4349750"/>
          <p14:tracePt t="103924" x="4311650" y="4349750"/>
          <p14:tracePt t="103941" x="4267200" y="4349750"/>
          <p14:tracePt t="103957" x="4197350" y="4349750"/>
          <p14:tracePt t="103975" x="4140200" y="4349750"/>
          <p14:tracePt t="103990" x="4102100" y="4349750"/>
          <p14:tracePt t="104007" x="4070350" y="4349750"/>
          <p14:tracePt t="104024" x="4064000" y="4349750"/>
          <p14:tracePt t="104042" x="4051300" y="4349750"/>
          <p14:tracePt t="104057" x="4044950" y="4349750"/>
          <p14:tracePt t="104074" x="4019550" y="4349750"/>
          <p14:tracePt t="104091" x="3994150" y="4349750"/>
          <p14:tracePt t="104109" x="3981450" y="4349750"/>
          <p14:tracePt t="104503" x="0" y="0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13658" y="689956"/>
            <a:ext cx="1585690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[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연습문제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]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78676" y="1920240"/>
            <a:ext cx="8769928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자연수 한 개를 입력 받아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만일 짝수이면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“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짝수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”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라고 출력하고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만일 홀수이면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“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홀수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“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라고 출력한다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자연수 한 개를 입력 받아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만일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의 배수이고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, 4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의 배수이면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“20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의 배수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”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라고 출력한다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 5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의 배수만 되면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, “5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의 배수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“, 4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의 배수만 되면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, “4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의 배수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＂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라고 출력한다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003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61446" y="300436"/>
            <a:ext cx="114165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4.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63398" y="623601"/>
            <a:ext cx="88998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for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21011" y="2022849"/>
            <a:ext cx="4209011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d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sum = sum +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ko-KR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=“,sum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547884" y="2022849"/>
            <a:ext cx="4209011" cy="17543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d=0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&lt;10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sum = sum +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d+1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ko-KR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=“,sum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860150" y="5050452"/>
            <a:ext cx="3650227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45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23177" y="3645909"/>
            <a:ext cx="3685624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d=0,1,2,3,…,9</a:t>
            </a: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sum = sum + d</a:t>
            </a: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의 들여쓰기는 필수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85909" y="3813649"/>
            <a:ext cx="4467890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d=0,1,2,3,…,9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Arial" panose="020B0604020202020204" pitchFamily="34" charset="0"/>
              </a:rPr>
              <a:t>sum = sum + </a:t>
            </a:r>
            <a:r>
              <a:rPr lang="en-US" altLang="ko-KR" smtClean="0">
                <a:latin typeface="Arial" panose="020B0604020202020204" pitchFamily="34" charset="0"/>
              </a:rPr>
              <a:t>d, d=d+1</a:t>
            </a:r>
            <a:r>
              <a:rPr lang="ko-KR" altLang="en-US" smtClean="0">
                <a:latin typeface="Arial" panose="020B0604020202020204" pitchFamily="34" charset="0"/>
              </a:rPr>
              <a:t>의 </a:t>
            </a:r>
            <a:r>
              <a:rPr lang="ko-KR" altLang="en-US">
                <a:latin typeface="Arial" panose="020B0604020202020204" pitchFamily="34" charset="0"/>
              </a:rPr>
              <a:t>들여쓰기는 </a:t>
            </a:r>
            <a:r>
              <a:rPr lang="ko-KR" altLang="en-US" smtClean="0">
                <a:latin typeface="Arial" panose="020B0604020202020204" pitchFamily="34" charset="0"/>
              </a:rPr>
              <a:t>필수</a:t>
            </a:r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3515" y="623601"/>
            <a:ext cx="1234633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while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7824" y="5888871"/>
            <a:ext cx="5785558" cy="5078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for d in range(k)</a:t>
            </a: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는 </a:t>
            </a: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d</a:t>
            </a: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가 </a:t>
            </a: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0</a:t>
            </a: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부터 </a:t>
            </a: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k-1</a:t>
            </a: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까지 변한다</a:t>
            </a:r>
          </a:p>
        </p:txBody>
      </p:sp>
    </p:spTree>
    <p:extLst>
      <p:ext uri="{BB962C8B-B14F-4D97-AF65-F5344CB8AC3E}">
        <p14:creationId xmlns:p14="http://schemas.microsoft.com/office/powerpoint/2010/main" val="24653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8773" y="1646817"/>
            <a:ext cx="4209011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d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sum = sum +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print(“</a:t>
            </a:r>
            <a:r>
              <a:rPr lang="ko-KR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=“,sum) 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45646" y="1646817"/>
            <a:ext cx="4209011" cy="17543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d=0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&lt;10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sum = sum +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d+1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   print(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=“,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466090" y="3582154"/>
            <a:ext cx="2386391" cy="31393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1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3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6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10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15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21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28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36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45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8665" y="3597519"/>
            <a:ext cx="2903359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들여쓰기에 의해 매번 </a:t>
            </a: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print</a:t>
            </a:r>
            <a:endParaRPr lang="ko-KR" altLang="en-US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773" y="372117"/>
            <a:ext cx="448392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들여쓰기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(indentation)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의 효과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987552" y="2246981"/>
            <a:ext cx="0" cy="1182019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7004447" y="2561679"/>
            <a:ext cx="0" cy="1182019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25355" y="3851434"/>
            <a:ext cx="2903359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들여쓰기에 의해 매번 </a:t>
            </a: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print</a:t>
            </a:r>
            <a:endParaRPr lang="ko-KR" altLang="en-US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43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50195" y="2022849"/>
            <a:ext cx="420901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(10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ko-KR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ko-KR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59488" y="2022849"/>
            <a:ext cx="420901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(0,10)</a:t>
            </a:r>
            <a:r>
              <a:rPr lang="en-US" altLang="ko-KR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ko-KR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등호 5"/>
          <p:cNvSpPr/>
          <p:nvPr/>
        </p:nvSpPr>
        <p:spPr>
          <a:xfrm>
            <a:off x="5326591" y="1961588"/>
            <a:ext cx="525569" cy="499122"/>
          </a:xfrm>
          <a:prstGeom prst="mathEqual">
            <a:avLst/>
          </a:prstGeom>
          <a:solidFill>
            <a:schemeClr val="accent1">
              <a:lumMod val="7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8283388" y="1387736"/>
            <a:ext cx="118334" cy="720763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42555" y="753035"/>
            <a:ext cx="110799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초기값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50195" y="3659805"/>
            <a:ext cx="420901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(2,10)</a:t>
            </a:r>
            <a:r>
              <a:rPr lang="en-US" altLang="ko-KR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ko-KR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00800" y="3555546"/>
            <a:ext cx="1612942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d=2,3,…,9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46892" y="199669"/>
            <a:ext cx="723275" cy="8206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for</a:t>
            </a:r>
            <a:endParaRPr lang="ko-KR" altLang="en-US" sz="36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00800" y="2437814"/>
            <a:ext cx="212590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d=0,1,2,3,…,9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8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7596" y="83248"/>
            <a:ext cx="336983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부터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까지 더하기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06875" y="1075944"/>
            <a:ext cx="4209011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for d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range(</a:t>
            </a:r>
            <a:r>
              <a:rPr lang="en-US" altLang="ko-KR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1,11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sum = sum +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ko-KR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=“,sum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065828" y="1075944"/>
            <a:ext cx="3650227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55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9982" y="2368722"/>
            <a:ext cx="5809424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range(1,11)</a:t>
            </a: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은 </a:t>
            </a: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d=1,2,3,…,10</a:t>
            </a: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까지 변화시킨다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596" y="3199834"/>
            <a:ext cx="468589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부터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까지의 홀수만 더하기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06875" y="4158654"/>
            <a:ext cx="4209011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for d in range(1,11,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sum = sum + d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print(d)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ko-KR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=“,sum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065827" y="3676664"/>
            <a:ext cx="3650227" cy="203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25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29982" y="5848519"/>
            <a:ext cx="580942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range(1,11,2)</a:t>
            </a: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은 </a:t>
            </a: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d=1,3,…,9</a:t>
            </a: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까지 변화시킨다</a:t>
            </a:r>
            <a:endParaRPr lang="en-US" altLang="ko-KR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증가분이 </a:t>
            </a: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라는 뜻</a:t>
            </a:r>
          </a:p>
        </p:txBody>
      </p:sp>
    </p:spTree>
    <p:extLst>
      <p:ext uri="{BB962C8B-B14F-4D97-AF65-F5344CB8AC3E}">
        <p14:creationId xmlns:p14="http://schemas.microsoft.com/office/powerpoint/2010/main" val="345126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733181" y="275631"/>
            <a:ext cx="420901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d in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range(a,b,c):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1633" y="826027"/>
            <a:ext cx="7006025" cy="2400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d</a:t>
            </a: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는 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의 값에서 시작</a:t>
            </a:r>
            <a:endParaRPr lang="en-US" altLang="ko-KR" sz="20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c&gt;0 </a:t>
            </a:r>
            <a:r>
              <a:rPr lang="ko-KR" altLang="en-US" sz="2000" dirty="0"/>
              <a:t>일 때 </a:t>
            </a:r>
            <a:r>
              <a:rPr lang="en-US" altLang="ko-KR" sz="2000" dirty="0"/>
              <a:t>d</a:t>
            </a:r>
            <a:r>
              <a:rPr lang="ko-KR" altLang="en-US" sz="2000" dirty="0"/>
              <a:t>는 </a:t>
            </a:r>
            <a:r>
              <a:rPr lang="en-US" altLang="ko-KR" sz="2000" dirty="0"/>
              <a:t>b-1</a:t>
            </a:r>
            <a:r>
              <a:rPr lang="ko-KR" altLang="en-US" sz="2000" dirty="0"/>
              <a:t>의 값까지 변화한다</a:t>
            </a:r>
            <a:r>
              <a:rPr lang="en-US" altLang="ko-KR" sz="2000" dirty="0"/>
              <a:t>. c&lt;0 </a:t>
            </a:r>
            <a:r>
              <a:rPr lang="ko-KR" altLang="en-US" sz="2000" dirty="0"/>
              <a:t>일 때 </a:t>
            </a:r>
            <a:r>
              <a:rPr lang="en-US" altLang="ko-KR" sz="2000" dirty="0"/>
              <a:t>d</a:t>
            </a:r>
            <a:r>
              <a:rPr lang="ko-KR" altLang="en-US" sz="2000" dirty="0"/>
              <a:t>는 </a:t>
            </a:r>
            <a:r>
              <a:rPr lang="en-US" altLang="ko-KR" sz="2000" dirty="0"/>
              <a:t>b+1</a:t>
            </a:r>
            <a:r>
              <a:rPr lang="ko-KR" altLang="en-US" sz="2000" dirty="0"/>
              <a:t>의 값까지 변화한다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증분은</a:t>
            </a: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c</a:t>
            </a: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이다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a, b, c</a:t>
            </a: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는 정수이어야 한다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0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06875" y="4158654"/>
            <a:ext cx="4209011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for d in range(10,1,-2):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sum = sum + d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print(d)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=",sum)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088654" y="4158654"/>
            <a:ext cx="3650227" cy="203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30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7891" y="3423019"/>
            <a:ext cx="4033476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증분은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음수가 될 수 있다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6875" y="6036251"/>
            <a:ext cx="4275529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초기값 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10, d&gt;1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인 경우에만 반복 수행</a:t>
            </a:r>
          </a:p>
        </p:txBody>
      </p:sp>
    </p:spTree>
    <p:extLst>
      <p:ext uri="{BB962C8B-B14F-4D97-AF65-F5344CB8AC3E}">
        <p14:creationId xmlns:p14="http://schemas.microsoft.com/office/powerpoint/2010/main" val="3633666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9319" y="287411"/>
            <a:ext cx="336983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부터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까지 더하기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18597" y="988387"/>
            <a:ext cx="4209011" cy="17543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d=1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&lt;</a:t>
            </a:r>
            <a:r>
              <a:rPr lang="en-US" altLang="ko-KR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sum = sum + d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d = d+1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print(“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=“,sum)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077551" y="1280107"/>
            <a:ext cx="3650227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55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319" y="3403997"/>
            <a:ext cx="468589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부터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까지의 홀수만 더하기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18598" y="4362817"/>
            <a:ext cx="4209011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d=1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while d &lt;= 10: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print(d)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sum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sum + d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altLang="ko-KR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d+2</a:t>
            </a:r>
            <a:endParaRPr lang="en-US" altLang="ko-KR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=",sum)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077551" y="4354943"/>
            <a:ext cx="3650227" cy="203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25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1190" y="6386268"/>
            <a:ext cx="5809424" cy="471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d+2</a:t>
            </a:r>
            <a:r>
              <a:rPr lang="ko-KR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는 </a:t>
            </a: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증가분이 </a:t>
            </a: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라는 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71190" y="2837161"/>
            <a:ext cx="3547766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while d&lt;=10: </a:t>
            </a: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과 동일 효과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06445" y="-29391"/>
            <a:ext cx="1236236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while</a:t>
            </a:r>
            <a:endParaRPr lang="ko-KR" altLang="en-US" sz="36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948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05274" y="1934289"/>
            <a:ext cx="4209011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d=1.5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while d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3.5: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print(d)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sum = sum + d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d =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d+0.1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=",sum)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24528" y="1703457"/>
            <a:ext cx="3650227" cy="4524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1.6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1.7000000000000002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1.8000000000000003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1.9000000000000004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2.0000000000000004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3.0000000000000013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3.1000000000000014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3.2000000000000015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3.3000000000000016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3.4000000000000017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49.000000000000014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596" y="83248"/>
            <a:ext cx="5572359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다양한 실수를 이용한 반복 제어 가능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9896" y="660586"/>
            <a:ext cx="624081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1.5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부터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3.4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까지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0.1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씩 증가하는 실수의 합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9385300" y="1103718"/>
            <a:ext cx="207055" cy="966382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92355" y="383587"/>
            <a:ext cx="224184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실수를 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진수로 저장함에 따라 발생하는 오차</a:t>
            </a:r>
          </a:p>
        </p:txBody>
      </p:sp>
      <p:sp>
        <p:nvSpPr>
          <p:cNvPr id="10" name="타원 9"/>
          <p:cNvSpPr/>
          <p:nvPr/>
        </p:nvSpPr>
        <p:spPr>
          <a:xfrm>
            <a:off x="8788400" y="2070100"/>
            <a:ext cx="1193800" cy="4043372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288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43374" y="3069135"/>
            <a:ext cx="4209011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d=100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while d&gt;1: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print(d/2)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d=d/2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862628" y="2838303"/>
            <a:ext cx="3650227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50.0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25.0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12.5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6.25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3.125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1.5625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0.78125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6171" y="483298"/>
            <a:ext cx="1138164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d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의 값을 단순히 증가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감소가 아닌 것이어도 된다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 –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다른 연산에 의한 변경 가능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8471" y="1060636"/>
            <a:ext cx="5112297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을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로 계속 나눌 때의 값 출력</a:t>
            </a:r>
            <a:endParaRPr lang="en-US" altLang="ko-KR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d&gt;1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일 때만 반복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2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00"/>
    </mc:Choice>
    <mc:Fallback xmlns="">
      <p:transition spd="slow" advTm="9000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4580" x="1987550" y="3346450"/>
          <p14:tracePt t="34700" x="1981200" y="3346450"/>
          <p14:tracePt t="34724" x="1981200" y="3352800"/>
          <p14:tracePt t="34732" x="1974850" y="3352800"/>
          <p14:tracePt t="34740" x="1962150" y="3359150"/>
          <p14:tracePt t="34748" x="1949450" y="3359150"/>
          <p14:tracePt t="34765" x="1905000" y="3359150"/>
          <p14:tracePt t="34782" x="1860550" y="3359150"/>
          <p14:tracePt t="34798" x="1809750" y="3365500"/>
          <p14:tracePt t="34815" x="1746250" y="3365500"/>
          <p14:tracePt t="34832" x="1695450" y="3365500"/>
          <p14:tracePt t="34857" x="1593850" y="3365500"/>
          <p14:tracePt t="34865" x="1555750" y="3365500"/>
          <p14:tracePt t="34882" x="1473200" y="3365500"/>
          <p14:tracePt t="34899" x="1416050" y="3365500"/>
          <p14:tracePt t="34900" x="1390650" y="3365500"/>
          <p14:tracePt t="34916" x="1365250" y="3365500"/>
          <p14:tracePt t="34932" x="1358900" y="3365500"/>
          <p14:tracePt t="34948" x="1346200" y="3365500"/>
          <p14:tracePt t="34965" x="1320800" y="3365500"/>
          <p14:tracePt t="34983" x="1289050" y="3365500"/>
          <p14:tracePt t="34998" x="1238250" y="3352800"/>
          <p14:tracePt t="35015" x="1206500" y="3340100"/>
          <p14:tracePt t="35032" x="1187450" y="3340100"/>
          <p14:tracePt t="35049" x="1174750" y="3333750"/>
          <p14:tracePt t="35065" x="1162050" y="3314700"/>
          <p14:tracePt t="35082" x="1162050" y="3302000"/>
          <p14:tracePt t="35099" x="1155700" y="3282950"/>
          <p14:tracePt t="35100" x="1143000" y="3263900"/>
          <p14:tracePt t="35116" x="1143000" y="3244850"/>
          <p14:tracePt t="35132" x="1143000" y="3225800"/>
          <p14:tracePt t="35148" x="1149350" y="3187700"/>
          <p14:tracePt t="35165" x="1168400" y="3155950"/>
          <p14:tracePt t="35183" x="1193800" y="3117850"/>
          <p14:tracePt t="35199" x="1225550" y="3067050"/>
          <p14:tracePt t="35215" x="1276350" y="3041650"/>
          <p14:tracePt t="35232" x="1327150" y="3016250"/>
          <p14:tracePt t="35250" x="1416050" y="2990850"/>
          <p14:tracePt t="35266" x="1511300" y="2990850"/>
          <p14:tracePt t="35282" x="1619250" y="2990850"/>
          <p14:tracePt t="35299" x="1689100" y="2990850"/>
          <p14:tracePt t="35299" x="1727200" y="2990850"/>
          <p14:tracePt t="35316" x="1797050" y="2990850"/>
          <p14:tracePt t="35332" x="1866900" y="3009900"/>
          <p14:tracePt t="35349" x="1930400" y="3028950"/>
          <p14:tracePt t="35365" x="1968500" y="3048000"/>
          <p14:tracePt t="35383" x="1987550" y="3054350"/>
          <p14:tracePt t="35399" x="1993900" y="3060700"/>
          <p14:tracePt t="35416" x="1993900" y="3073400"/>
          <p14:tracePt t="35432" x="1993900" y="3092450"/>
          <p14:tracePt t="35450" x="1993900" y="3111500"/>
          <p14:tracePt t="35466" x="1993900" y="3136900"/>
          <p14:tracePt t="35482" x="2000250" y="3168650"/>
          <p14:tracePt t="35483" x="2000250" y="3181350"/>
          <p14:tracePt t="35499" x="2006600" y="3206750"/>
          <p14:tracePt t="35517" x="2012950" y="3238500"/>
          <p14:tracePt t="35532" x="2012950" y="3270250"/>
          <p14:tracePt t="35549" x="2012950" y="3289300"/>
          <p14:tracePt t="35565" x="2012950" y="3308350"/>
          <p14:tracePt t="35583" x="2012950" y="3321050"/>
          <p14:tracePt t="35599" x="2006600" y="3327400"/>
          <p14:tracePt t="35616" x="1993900" y="3340100"/>
          <p14:tracePt t="35632" x="1993900" y="3346450"/>
          <p14:tracePt t="35650" x="1981200" y="3365500"/>
          <p14:tracePt t="35676" x="1981200" y="3371850"/>
          <p14:tracePt t="35691" x="1974850" y="3371850"/>
          <p14:tracePt t="35875" x="1974850" y="3378200"/>
          <p14:tracePt t="35883" x="1974850" y="3390900"/>
          <p14:tracePt t="35900" x="1974850" y="3403600"/>
          <p14:tracePt t="35908" x="1974850" y="3409950"/>
          <p14:tracePt t="35916" x="1981200" y="3416300"/>
          <p14:tracePt t="35933" x="1981200" y="3441700"/>
          <p14:tracePt t="35950" x="1987550" y="3467100"/>
          <p14:tracePt t="35966" x="1987550" y="3498850"/>
          <p14:tracePt t="35983" x="1993900" y="3530600"/>
          <p14:tracePt t="35999" x="2000250" y="3568700"/>
          <p14:tracePt t="36017" x="2006600" y="3594100"/>
          <p14:tracePt t="36033" x="2019300" y="3625850"/>
          <p14:tracePt t="36050" x="2025650" y="3644900"/>
          <p14:tracePt t="36066" x="2025650" y="3651250"/>
          <p14:tracePt t="36084" x="2038350" y="3663950"/>
          <p14:tracePt t="36099" x="2044700" y="3670300"/>
          <p14:tracePt t="36116" x="2076450" y="3689350"/>
          <p14:tracePt t="36133" x="2120900" y="3708400"/>
          <p14:tracePt t="36150" x="2171700" y="3727450"/>
          <p14:tracePt t="36166" x="2216150" y="3752850"/>
          <p14:tracePt t="36183" x="2235200" y="3752850"/>
          <p14:tracePt t="36332" x="2241550" y="3752850"/>
          <p14:tracePt t="36340" x="2247900" y="3752850"/>
          <p14:tracePt t="36350" x="2254250" y="3752850"/>
          <p14:tracePt t="36367" x="2266950" y="3746500"/>
          <p14:tracePt t="36383" x="2273300" y="3740150"/>
          <p14:tracePt t="36401" x="2279650" y="3733800"/>
          <p14:tracePt t="36416" x="2286000" y="3727450"/>
          <p14:tracePt t="36476" x="2286000" y="3721100"/>
          <p14:tracePt t="36491" x="2286000" y="3714750"/>
          <p14:tracePt t="36507" x="2286000" y="3708400"/>
          <p14:tracePt t="36596" x="2286000" y="3702050"/>
          <p14:tracePt t="36611" x="2286000" y="3695700"/>
          <p14:tracePt t="36635" x="2279650" y="3695700"/>
          <p14:tracePt t="36652" x="2273300" y="3695700"/>
          <p14:tracePt t="36891" x="2273300" y="3689350"/>
          <p14:tracePt t="36916" x="2273300" y="3683000"/>
          <p14:tracePt t="36924" x="2279650" y="3683000"/>
          <p14:tracePt t="36933" x="2292350" y="3676650"/>
          <p14:tracePt t="36950" x="2330450" y="3670300"/>
          <p14:tracePt t="36968" x="2374900" y="3670300"/>
          <p14:tracePt t="36984" x="2406650" y="3657600"/>
          <p14:tracePt t="37000" x="2413000" y="3651250"/>
          <p14:tracePt t="37060" x="2419350" y="3651250"/>
          <p14:tracePt t="37148" x="2425700" y="3651250"/>
          <p14:tracePt t="37172" x="2432050" y="3651250"/>
          <p14:tracePt t="37276" x="2432050" y="3644900"/>
          <p14:tracePt t="37412" x="2432050" y="3651250"/>
          <p14:tracePt t="37452" x="2425700" y="3657600"/>
          <p14:tracePt t="37476" x="2419350" y="3657600"/>
          <p14:tracePt t="37492" x="2413000" y="3657600"/>
          <p14:tracePt t="37508" x="2406650" y="3657600"/>
          <p14:tracePt t="37516" x="2393950" y="3657600"/>
          <p14:tracePt t="37523" x="2381250" y="3657600"/>
          <p14:tracePt t="37534" x="2374900" y="3657600"/>
          <p14:tracePt t="37551" x="2343150" y="3657600"/>
          <p14:tracePt t="37569" x="2317750" y="3657600"/>
          <p14:tracePt t="37584" x="2305050" y="3657600"/>
          <p14:tracePt t="37604" x="2292350" y="3657600"/>
          <p14:tracePt t="37620" x="2286000" y="3657600"/>
          <p14:tracePt t="37636" x="2273300" y="3657600"/>
          <p14:tracePt t="37651" x="2260600" y="3657600"/>
          <p14:tracePt t="37668" x="2260600" y="3651250"/>
          <p14:tracePt t="37684" x="2254250" y="3651250"/>
          <p14:tracePt t="37702" x="2254250" y="3644900"/>
          <p14:tracePt t="37718" x="2247900" y="3644900"/>
          <p14:tracePt t="37734" x="2241550" y="3632200"/>
          <p14:tracePt t="37751" x="2235200" y="3619500"/>
          <p14:tracePt t="37769" x="2228850" y="3600450"/>
          <p14:tracePt t="37785" x="2222500" y="3581400"/>
          <p14:tracePt t="37801" x="2216150" y="3562350"/>
          <p14:tracePt t="37818" x="2209800" y="3549650"/>
          <p14:tracePt t="37836" x="2203450" y="3524250"/>
          <p14:tracePt t="37852" x="2203450" y="3498850"/>
          <p14:tracePt t="37868" x="2203450" y="3473450"/>
          <p14:tracePt t="37885" x="2203450" y="3454400"/>
          <p14:tracePt t="37902" x="2203450" y="3441700"/>
          <p14:tracePt t="37918" x="2203450" y="3435350"/>
          <p14:tracePt t="37934" x="2209800" y="3422650"/>
          <p14:tracePt t="37951" x="2209800" y="3416300"/>
          <p14:tracePt t="37969" x="2216150" y="3409950"/>
          <p14:tracePt t="37985" x="2222500" y="3403600"/>
          <p14:tracePt t="38001" x="2235200" y="3390900"/>
          <p14:tracePt t="38018" x="2247900" y="3384550"/>
          <p14:tracePt t="38036" x="2260600" y="3378200"/>
          <p14:tracePt t="38051" x="2273300" y="3371850"/>
          <p14:tracePt t="38068" x="2292350" y="3365500"/>
          <p14:tracePt t="38085" x="2298700" y="3365500"/>
          <p14:tracePt t="38102" x="2311400" y="3365500"/>
          <p14:tracePt t="38118" x="2336800" y="3365500"/>
          <p14:tracePt t="38135" x="2368550" y="3365500"/>
          <p14:tracePt t="38151" x="2400300" y="3365500"/>
          <p14:tracePt t="38169" x="2413000" y="3371850"/>
          <p14:tracePt t="38204" x="2419350" y="3378200"/>
          <p14:tracePt t="38220" x="2425700" y="3378200"/>
          <p14:tracePt t="38228" x="2432050" y="3384550"/>
          <p14:tracePt t="38236" x="2432050" y="3390900"/>
          <p14:tracePt t="38252" x="2444750" y="3397250"/>
          <p14:tracePt t="38268" x="2457450" y="3416300"/>
          <p14:tracePt t="38285" x="2470150" y="3435350"/>
          <p14:tracePt t="38302" x="2482850" y="3448050"/>
          <p14:tracePt t="38318" x="2489200" y="3454400"/>
          <p14:tracePt t="38335" x="2495550" y="3460750"/>
          <p14:tracePt t="38351" x="2501900" y="3473450"/>
          <p14:tracePt t="38369" x="2508250" y="3479800"/>
          <p14:tracePt t="38385" x="2514600" y="3492500"/>
          <p14:tracePt t="38402" x="2520950" y="3505200"/>
          <p14:tracePt t="38419" x="2520950" y="3511550"/>
          <p14:tracePt t="38436" x="2520950" y="3530600"/>
          <p14:tracePt t="38452" x="2520950" y="3543300"/>
          <p14:tracePt t="38468" x="2520950" y="3556000"/>
          <p14:tracePt t="38485" x="2520950" y="3568700"/>
          <p14:tracePt t="38503" x="2520950" y="3575050"/>
          <p14:tracePt t="38518" x="2520950" y="3587750"/>
          <p14:tracePt t="38535" x="2520950" y="3594100"/>
          <p14:tracePt t="38552" x="2520950" y="3600450"/>
          <p14:tracePt t="38570" x="2514600" y="3606800"/>
          <p14:tracePt t="38585" x="2501900" y="3619500"/>
          <p14:tracePt t="38602" x="2495550" y="3625850"/>
          <p14:tracePt t="38618" x="2489200" y="3632200"/>
          <p14:tracePt t="38636" x="2476500" y="3644900"/>
          <p14:tracePt t="38652" x="2463800" y="3644900"/>
          <p14:tracePt t="38669" x="2457450" y="3651250"/>
          <p14:tracePt t="38685" x="2451100" y="3651250"/>
          <p14:tracePt t="38703" x="2444750" y="3651250"/>
          <p14:tracePt t="38724" x="2438400" y="3651250"/>
          <p14:tracePt t="38735" x="2438400" y="3657600"/>
          <p14:tracePt t="38772" x="2432050" y="3657600"/>
          <p14:tracePt t="38812" x="2419350" y="3663950"/>
          <p14:tracePt t="38820" x="2419350" y="3670300"/>
          <p14:tracePt t="38836" x="2406650" y="3670300"/>
          <p14:tracePt t="38844" x="2406650" y="3676650"/>
          <p14:tracePt t="38853" x="2400300" y="3676650"/>
          <p14:tracePt t="38869" x="2387600" y="3683000"/>
          <p14:tracePt t="38885" x="2374900" y="3689350"/>
          <p14:tracePt t="38903" x="2362200" y="3702050"/>
          <p14:tracePt t="38920" x="2355850" y="3708400"/>
          <p14:tracePt t="38935" x="2343150" y="3714750"/>
          <p14:tracePt t="38952" x="2336800" y="3727450"/>
          <p14:tracePt t="38969" x="2330450" y="3733800"/>
          <p14:tracePt t="38987" x="2330450" y="3746500"/>
          <p14:tracePt t="39002" x="2330450" y="3765550"/>
          <p14:tracePt t="39019" x="2330450" y="3790950"/>
          <p14:tracePt t="39020" x="2330450" y="3810000"/>
          <p14:tracePt t="39036" x="2349500" y="3854450"/>
          <p14:tracePt t="39053" x="2362200" y="3892550"/>
          <p14:tracePt t="39069" x="2368550" y="3911600"/>
          <p14:tracePt t="39085" x="2374900" y="3943350"/>
          <p14:tracePt t="39102" x="2381250" y="3962400"/>
          <p14:tracePt t="39120" x="2381250" y="3987800"/>
          <p14:tracePt t="39136" x="2387600" y="4032250"/>
          <p14:tracePt t="39152" x="2393950" y="4076700"/>
          <p14:tracePt t="39169" x="2393950" y="4102100"/>
          <p14:tracePt t="39187" x="2368550" y="4152900"/>
          <p14:tracePt t="39203" x="2355850" y="4203700"/>
          <p14:tracePt t="39219" x="2330450" y="4241800"/>
          <p14:tracePt t="39220" x="2317750" y="4254500"/>
          <p14:tracePt t="39236" x="2305050" y="4273550"/>
          <p14:tracePt t="39253" x="2286000" y="4279900"/>
          <p14:tracePt t="39269" x="2241550" y="4286250"/>
          <p14:tracePt t="39286" x="2190750" y="4286250"/>
          <p14:tracePt t="39303" x="2127250" y="4286250"/>
          <p14:tracePt t="39320" x="2076450" y="4279900"/>
          <p14:tracePt t="39336" x="2006600" y="4267200"/>
          <p14:tracePt t="39353" x="1962150" y="4241800"/>
          <p14:tracePt t="39369" x="1917700" y="4210050"/>
          <p14:tracePt t="39387" x="1898650" y="4184650"/>
          <p14:tracePt t="39387" x="1885950" y="4165600"/>
          <p14:tracePt t="39404" x="1866900" y="4127500"/>
          <p14:tracePt t="39419" x="1866900" y="4114800"/>
          <p14:tracePt t="39436" x="1860550" y="4051300"/>
          <p14:tracePt t="39453" x="1860550" y="3987800"/>
          <p14:tracePt t="39470" x="1860550" y="3930650"/>
          <p14:tracePt t="39486" x="1860550" y="3879850"/>
          <p14:tracePt t="39503" x="1860550" y="3829050"/>
          <p14:tracePt t="39520" x="1860550" y="3803650"/>
          <p14:tracePt t="39536" x="1873250" y="3778250"/>
          <p14:tracePt t="39553" x="1885950" y="3759200"/>
          <p14:tracePt t="39569" x="1924050" y="3733800"/>
          <p14:tracePt t="39587" x="1974850" y="3708400"/>
          <p14:tracePt t="39587" x="2000250" y="3702050"/>
          <p14:tracePt t="39603" x="2019300" y="3695700"/>
          <p14:tracePt t="39620" x="2108200" y="3689350"/>
          <p14:tracePt t="39636" x="2190750" y="3689350"/>
          <p14:tracePt t="39654" x="2298700" y="3689350"/>
          <p14:tracePt t="39669" x="2381250" y="3689350"/>
          <p14:tracePt t="39686" x="2451100" y="3708400"/>
          <p14:tracePt t="39703" x="2508250" y="3752850"/>
          <p14:tracePt t="39721" x="2533650" y="3771900"/>
          <p14:tracePt t="39736" x="2578100" y="3822700"/>
          <p14:tracePt t="39753" x="2616200" y="3867150"/>
          <p14:tracePt t="39769" x="2647950" y="3905250"/>
          <p14:tracePt t="39787" x="2667000" y="3930650"/>
          <p14:tracePt t="39788" x="2667000" y="3937000"/>
          <p14:tracePt t="39803" x="2673350" y="3943350"/>
          <p14:tracePt t="39819" x="2673350" y="3981450"/>
          <p14:tracePt t="39836" x="2679700" y="4013200"/>
          <p14:tracePt t="39854" x="2679700" y="4051300"/>
          <p14:tracePt t="39870" x="2679700" y="4095750"/>
          <p14:tracePt t="39887" x="2679700" y="4140200"/>
          <p14:tracePt t="39903" x="2673350" y="4171950"/>
          <p14:tracePt t="39921" x="2660650" y="4197350"/>
          <p14:tracePt t="39937" x="2641600" y="4222750"/>
          <p14:tracePt t="39953" x="2635250" y="4241800"/>
          <p14:tracePt t="39970" x="2609850" y="4273550"/>
          <p14:tracePt t="39987" x="2584450" y="4292600"/>
          <p14:tracePt t="40003" x="2571750" y="4298950"/>
          <p14:tracePt t="40020" x="2546350" y="4305300"/>
          <p14:tracePt t="40037" x="2540000" y="4311650"/>
          <p14:tracePt t="40054" x="2527300" y="4311650"/>
          <p14:tracePt t="40070" x="2501900" y="4311650"/>
          <p14:tracePt t="40087" x="2470150" y="4311650"/>
          <p14:tracePt t="40103" x="2438400" y="4311650"/>
          <p14:tracePt t="40121" x="2419350" y="4311650"/>
          <p14:tracePt t="40137" x="2406650" y="4311650"/>
          <p14:tracePt t="40153" x="2400300" y="4311650"/>
          <p14:tracePt t="40170" x="2387600" y="4305300"/>
          <p14:tracePt t="40188" x="2349500" y="4273550"/>
          <p14:tracePt t="40203" x="2336800" y="4254500"/>
          <p14:tracePt t="40220" x="2266950" y="4178300"/>
          <p14:tracePt t="40237" x="2241550" y="4140200"/>
          <p14:tracePt t="40254" x="2209800" y="4108450"/>
          <p14:tracePt t="40270" x="2203450" y="4089400"/>
          <p14:tracePt t="40287" x="2184400" y="4070350"/>
          <p14:tracePt t="40303" x="2171700" y="4051300"/>
          <p14:tracePt t="40321" x="2159000" y="4038600"/>
          <p14:tracePt t="40337" x="2139950" y="4019550"/>
          <p14:tracePt t="40354" x="2108200" y="3987800"/>
          <p14:tracePt t="40370" x="2095500" y="3968750"/>
          <p14:tracePt t="40389" x="2070100" y="3943350"/>
          <p14:tracePt t="40404" x="2057400" y="3917950"/>
          <p14:tracePt t="40420" x="2044700" y="3911600"/>
          <p14:tracePt t="40437" x="2032000" y="3898900"/>
          <p14:tracePt t="40455" x="2019300" y="3892550"/>
          <p14:tracePt t="40470" x="2012950" y="3892550"/>
          <p14:tracePt t="40487" x="2006600" y="3892550"/>
          <p14:tracePt t="40556" x="2000250" y="3892550"/>
          <p14:tracePt t="40572" x="1993900" y="3886200"/>
          <p14:tracePt t="40580" x="1987550" y="3886200"/>
          <p14:tracePt t="41100" x="1993900" y="3886200"/>
          <p14:tracePt t="41109" x="2000250" y="3886200"/>
          <p14:tracePt t="41121" x="2012950" y="3886200"/>
          <p14:tracePt t="41138" x="2019300" y="3886200"/>
          <p14:tracePt t="41154" x="2032000" y="3886200"/>
          <p14:tracePt t="41172" x="2044700" y="3886200"/>
          <p14:tracePt t="41188" x="2051050" y="3886200"/>
          <p14:tracePt t="41188" x="2070100" y="3886200"/>
          <p14:tracePt t="41204" x="2127250" y="3886200"/>
          <p14:tracePt t="41221" x="2216150" y="3886200"/>
          <p14:tracePt t="41238" x="2298700" y="3905250"/>
          <p14:tracePt t="41254" x="2374900" y="3911600"/>
          <p14:tracePt t="41271" x="2419350" y="3917950"/>
          <p14:tracePt t="41288" x="2432050" y="3917950"/>
          <p14:tracePt t="41365" x="2438400" y="3924300"/>
          <p14:tracePt t="41388" x="2451100" y="3924300"/>
          <p14:tracePt t="41397" x="2463800" y="3924300"/>
          <p14:tracePt t="41405" x="2489200" y="3924300"/>
          <p14:tracePt t="41421" x="2540000" y="3924300"/>
          <p14:tracePt t="41438" x="2628900" y="3924300"/>
          <p14:tracePt t="41454" x="2692400" y="3924300"/>
          <p14:tracePt t="41472" x="2711450" y="3924300"/>
          <p14:tracePt t="41789" x="2717800" y="3924300"/>
          <p14:tracePt t="41805" x="2724150" y="3924300"/>
          <p14:tracePt t="41813" x="2730500" y="3924300"/>
          <p14:tracePt t="41829" x="2743200" y="3924300"/>
          <p14:tracePt t="41838" x="2755900" y="3924300"/>
          <p14:tracePt t="41855" x="2768600" y="3917950"/>
          <p14:tracePt t="41873" x="2774950" y="3917950"/>
          <p14:tracePt t="41964" x="2781300" y="3917950"/>
          <p14:tracePt t="42165" x="2794000" y="3917950"/>
          <p14:tracePt t="42172" x="2800350" y="3911600"/>
          <p14:tracePt t="42180" x="2819400" y="3911600"/>
          <p14:tracePt t="42188" x="2857500" y="3905250"/>
          <p14:tracePt t="42205" x="2914650" y="3905250"/>
          <p14:tracePt t="42222" x="2959100" y="3905250"/>
          <p14:tracePt t="42240" x="2971800" y="3898900"/>
          <p14:tracePt t="42397" x="2978150" y="3898900"/>
          <p14:tracePt t="42404" x="2984500" y="3892550"/>
          <p14:tracePt t="42429" x="2990850" y="3892550"/>
          <p14:tracePt t="42445" x="2997200" y="3892550"/>
          <p14:tracePt t="42452" x="3003550" y="3892550"/>
          <p14:tracePt t="42533" x="3009900" y="3892550"/>
          <p14:tracePt t="42565" x="3009900" y="3905250"/>
          <p14:tracePt t="42581" x="3003550" y="3911600"/>
          <p14:tracePt t="42588" x="2990850" y="3911600"/>
          <p14:tracePt t="42605" x="2978150" y="3917950"/>
          <p14:tracePt t="42613" x="2971800" y="3917950"/>
          <p14:tracePt t="42622" x="2959100" y="3924300"/>
          <p14:tracePt t="42639" x="2933700" y="3924300"/>
          <p14:tracePt t="42656" x="2914650" y="3924300"/>
          <p14:tracePt t="42673" x="2901950" y="3924300"/>
          <p14:tracePt t="42689" x="2889250" y="3924300"/>
          <p14:tracePt t="42706" x="2882900" y="3924300"/>
          <p14:tracePt t="42725" x="2870200" y="3924300"/>
          <p14:tracePt t="42740" x="2851150" y="3924300"/>
          <p14:tracePt t="42756" x="2838450" y="3924300"/>
          <p14:tracePt t="42772" x="2825750" y="3924300"/>
          <p14:tracePt t="42797" x="2819400" y="3924300"/>
          <p14:tracePt t="42813" x="2813050" y="3924300"/>
          <p14:tracePt t="42822" x="2813050" y="3917950"/>
          <p14:tracePt t="42839" x="2806700" y="3917950"/>
          <p14:tracePt t="42856" x="2794000" y="3911600"/>
          <p14:tracePt t="42874" x="2787650" y="3905250"/>
          <p14:tracePt t="42889" x="2774950" y="3892550"/>
          <p14:tracePt t="42906" x="2762250" y="3879850"/>
          <p14:tracePt t="42922" x="2749550" y="3873500"/>
          <p14:tracePt t="42940" x="2743200" y="3867150"/>
          <p14:tracePt t="42997" x="2743200" y="3860800"/>
          <p14:tracePt t="43004" x="2743200" y="3854450"/>
          <p14:tracePt t="43012" x="2743200" y="3848100"/>
          <p14:tracePt t="43023" x="2743200" y="3841750"/>
          <p14:tracePt t="43039" x="2736850" y="3822700"/>
          <p14:tracePt t="43056" x="2736850" y="3803650"/>
          <p14:tracePt t="43074" x="2736850" y="3784600"/>
          <p14:tracePt t="43089" x="2736850" y="3771900"/>
          <p14:tracePt t="43106" x="2736850" y="3765550"/>
          <p14:tracePt t="43123" x="2736850" y="3752850"/>
          <p14:tracePt t="43140" x="2736850" y="3740150"/>
          <p14:tracePt t="43156" x="2736850" y="3727450"/>
          <p14:tracePt t="43173" x="2736850" y="3721100"/>
          <p14:tracePt t="43190" x="2736850" y="3714750"/>
          <p14:tracePt t="43207" x="2743200" y="3702050"/>
          <p14:tracePt t="43223" x="2743200" y="3695700"/>
          <p14:tracePt t="43239" x="2755900" y="3689350"/>
          <p14:tracePt t="43256" x="2774950" y="3683000"/>
          <p14:tracePt t="43274" x="2806700" y="3670300"/>
          <p14:tracePt t="43290" x="2882900" y="3670300"/>
          <p14:tracePt t="43306" x="2959100" y="3670300"/>
          <p14:tracePt t="43323" x="3016250" y="3670300"/>
          <p14:tracePt t="43341" x="3035300" y="3670300"/>
          <p14:tracePt t="43381" x="3041650" y="3676650"/>
          <p14:tracePt t="43388" x="3054350" y="3689350"/>
          <p14:tracePt t="43396" x="3067050" y="3702050"/>
          <p14:tracePt t="43407" x="3067050" y="3708400"/>
          <p14:tracePt t="43423" x="3086100" y="3727450"/>
          <p14:tracePt t="43440" x="3092450" y="3746500"/>
          <p14:tracePt t="43456" x="3098800" y="3752850"/>
          <p14:tracePt t="43474" x="3098800" y="3765550"/>
          <p14:tracePt t="43490" x="3105150" y="3771900"/>
          <p14:tracePt t="43507" x="3111500" y="3778250"/>
          <p14:tracePt t="43523" x="3111500" y="3784600"/>
          <p14:tracePt t="43541" x="3111500" y="3803650"/>
          <p14:tracePt t="43556" x="3111500" y="3810000"/>
          <p14:tracePt t="43573" x="3111500" y="3822700"/>
          <p14:tracePt t="43590" x="3111500" y="3835400"/>
          <p14:tracePt t="43608" x="3111500" y="3841750"/>
          <p14:tracePt t="43623" x="3111500" y="3854450"/>
          <p14:tracePt t="43640" x="3105150" y="3867150"/>
          <p14:tracePt t="43656" x="3098800" y="3873500"/>
          <p14:tracePt t="43674" x="3086100" y="3886200"/>
          <p14:tracePt t="43690" x="3067050" y="3892550"/>
          <p14:tracePt t="43707" x="3054350" y="3905250"/>
          <p14:tracePt t="43723" x="3035300" y="3911600"/>
          <p14:tracePt t="43741" x="2990850" y="3924300"/>
          <p14:tracePt t="43757" x="2946400" y="3924300"/>
          <p14:tracePt t="43773" x="2908300" y="3924300"/>
          <p14:tracePt t="43790" x="2870200" y="3924300"/>
          <p14:tracePt t="43808" x="2844800" y="3924300"/>
          <p14:tracePt t="43824" x="2825750" y="3924300"/>
          <p14:tracePt t="43840" x="2800350" y="3924300"/>
          <p14:tracePt t="43857" x="2774950" y="3917950"/>
          <p14:tracePt t="43874" x="2762250" y="3911600"/>
          <p14:tracePt t="43890" x="2749550" y="3905250"/>
          <p14:tracePt t="43907" x="2743200" y="3892550"/>
          <p14:tracePt t="43923" x="2730500" y="3873500"/>
          <p14:tracePt t="43941" x="2724150" y="3854450"/>
          <p14:tracePt t="43958" x="2717800" y="3841750"/>
          <p14:tracePt t="43973" x="2711450" y="3822700"/>
          <p14:tracePt t="43990" x="2705100" y="3797300"/>
          <p14:tracePt t="44008" x="2705100" y="3778250"/>
          <p14:tracePt t="44024" x="2705100" y="3752850"/>
          <p14:tracePt t="44040" x="2705100" y="3721100"/>
          <p14:tracePt t="44057" x="2705100" y="3702050"/>
          <p14:tracePt t="44074" x="2711450" y="3683000"/>
          <p14:tracePt t="44090" x="2724150" y="3670300"/>
          <p14:tracePt t="44107" x="2730500" y="3663950"/>
          <p14:tracePt t="44124" x="2736850" y="3663950"/>
          <p14:tracePt t="44124" x="2743200" y="3663950"/>
          <p14:tracePt t="44141" x="2774950" y="3663950"/>
          <p14:tracePt t="44157" x="2825750" y="3663950"/>
          <p14:tracePt t="44174" x="2876550" y="3663950"/>
          <p14:tracePt t="44191" x="2921000" y="3663950"/>
          <p14:tracePt t="44208" x="2959100" y="3663950"/>
          <p14:tracePt t="44224" x="2990850" y="3663950"/>
          <p14:tracePt t="44241" x="3009900" y="3676650"/>
          <p14:tracePt t="44257" x="3048000" y="3702050"/>
          <p14:tracePt t="44275" x="3073400" y="3714750"/>
          <p14:tracePt t="44290" x="3079750" y="3721100"/>
          <p14:tracePt t="44307" x="3086100" y="3727450"/>
          <p14:tracePt t="44324" x="3086100" y="3740150"/>
          <p14:tracePt t="44341" x="3092450" y="3746500"/>
          <p14:tracePt t="44357" x="3092450" y="3759200"/>
          <p14:tracePt t="44374" x="3098800" y="3778250"/>
          <p14:tracePt t="44390" x="3105150" y="3790950"/>
          <p14:tracePt t="44408" x="3105150" y="3797300"/>
          <p14:tracePt t="44424" x="3105150" y="3803650"/>
          <p14:tracePt t="44441" x="3105150" y="3816350"/>
          <p14:tracePt t="44457" x="3105150" y="3829050"/>
          <p14:tracePt t="44475" x="3105150" y="3835400"/>
          <p14:tracePt t="44491" x="3105150" y="3848100"/>
          <p14:tracePt t="44507" x="3105150" y="3854450"/>
          <p14:tracePt t="44524" x="3098800" y="3860800"/>
          <p14:tracePt t="44542" x="3092450" y="3873500"/>
          <p14:tracePt t="44557" x="3086100" y="3879850"/>
          <p14:tracePt t="44574" x="3073400" y="3879850"/>
          <p14:tracePt t="44591" x="3067050" y="3886200"/>
          <p14:tracePt t="44608" x="3048000" y="3898900"/>
          <p14:tracePt t="44624" x="3009900" y="3911600"/>
          <p14:tracePt t="44641" x="2978150" y="3911600"/>
          <p14:tracePt t="44658" x="2952750" y="3911600"/>
          <p14:tracePt t="44675" x="2940050" y="3911600"/>
          <p14:tracePt t="44691" x="2933700" y="3911600"/>
          <p14:tracePt t="44708" x="2921000" y="3911600"/>
          <p14:tracePt t="44725" x="2882900" y="3911600"/>
          <p14:tracePt t="44742" x="2870200" y="3911600"/>
          <p14:tracePt t="44813" x="2863850" y="3911600"/>
          <p14:tracePt t="44828" x="2857500" y="3911600"/>
          <p14:tracePt t="44836" x="2851150" y="3911600"/>
          <p14:tracePt t="44885" x="2844800" y="3911600"/>
          <p14:tracePt t="46397" x="2838450" y="3911600"/>
          <p14:tracePt t="46405" x="2832100" y="3917950"/>
          <p14:tracePt t="46413" x="2813050" y="3930650"/>
          <p14:tracePt t="46426" x="2800350" y="3943350"/>
          <p14:tracePt t="46442" x="2768600" y="3962400"/>
          <p14:tracePt t="46459" x="2736850" y="3981450"/>
          <p14:tracePt t="46477" x="2705100" y="4013200"/>
          <p14:tracePt t="46493" x="2686050" y="4032250"/>
          <p14:tracePt t="46509" x="2667000" y="4051300"/>
          <p14:tracePt t="46526" x="2667000" y="4057650"/>
          <p14:tracePt t="46544" x="2654300" y="4070350"/>
          <p14:tracePt t="46559" x="2654300" y="4083050"/>
          <p14:tracePt t="46576" x="2641600" y="4095750"/>
          <p14:tracePt t="46593" x="2628900" y="4108450"/>
          <p14:tracePt t="46610" x="2622550" y="4121150"/>
          <p14:tracePt t="46626" x="2609850" y="4133850"/>
          <p14:tracePt t="46643" x="2603500" y="4146550"/>
          <p14:tracePt t="46659" x="2590800" y="4152900"/>
          <p14:tracePt t="46677" x="2565400" y="4178300"/>
          <p14:tracePt t="46693" x="2540000" y="4191000"/>
          <p14:tracePt t="46709" x="2508250" y="4203700"/>
          <p14:tracePt t="46726" x="2482850" y="4216400"/>
          <p14:tracePt t="46744" x="2457450" y="4229100"/>
          <p14:tracePt t="46760" x="2432050" y="4235450"/>
          <p14:tracePt t="46776" x="2419350" y="4241800"/>
          <p14:tracePt t="46793" x="2393950" y="4254500"/>
          <p14:tracePt t="46811" x="2355850" y="4267200"/>
          <p14:tracePt t="46826" x="2305050" y="4279900"/>
          <p14:tracePt t="46843" x="2279650" y="4279900"/>
          <p14:tracePt t="46860" x="2247900" y="4292600"/>
          <p14:tracePt t="46878" x="2228850" y="4298950"/>
          <p14:tracePt t="46893" x="2222500" y="4298950"/>
          <p14:tracePt t="46910" x="2209800" y="4298950"/>
          <p14:tracePt t="46926" x="2190750" y="4298950"/>
          <p14:tracePt t="46944" x="2152650" y="4298950"/>
          <p14:tracePt t="46960" x="2120900" y="4298950"/>
          <p14:tracePt t="46976" x="2101850" y="4298950"/>
          <p14:tracePt t="46993" x="2082800" y="4298950"/>
          <p14:tracePt t="47011" x="2057400" y="4286250"/>
          <p14:tracePt t="47027" x="2032000" y="4279900"/>
          <p14:tracePt t="47029" x="2019300" y="4273550"/>
          <p14:tracePt t="47043" x="2006600" y="4273550"/>
          <p14:tracePt t="47060" x="1993900" y="4267200"/>
          <p14:tracePt t="47078" x="1974850" y="4254500"/>
          <p14:tracePt t="47093" x="1968500" y="4241800"/>
          <p14:tracePt t="47110" x="1949450" y="4216400"/>
          <p14:tracePt t="47126" x="1930400" y="4184650"/>
          <p14:tracePt t="47144" x="1905000" y="4140200"/>
          <p14:tracePt t="47160" x="1885950" y="4108450"/>
          <p14:tracePt t="47177" x="1879600" y="4089400"/>
          <p14:tracePt t="47193" x="1873250" y="4064000"/>
          <p14:tracePt t="47211" x="1866900" y="4032250"/>
          <p14:tracePt t="47227" x="1866900" y="4006850"/>
          <p14:tracePt t="47243" x="1860550" y="3987800"/>
          <p14:tracePt t="47261" x="1854200" y="3956050"/>
          <p14:tracePt t="47278" x="1854200" y="3937000"/>
          <p14:tracePt t="47293" x="1854200" y="3911600"/>
          <p14:tracePt t="47310" x="1854200" y="3892550"/>
          <p14:tracePt t="47327" x="1854200" y="3879850"/>
          <p14:tracePt t="47344" x="1860550" y="3867150"/>
          <p14:tracePt t="47360" x="1866900" y="3860800"/>
          <p14:tracePt t="47377" x="1873250" y="3854450"/>
          <p14:tracePt t="47394" x="1885950" y="3848100"/>
          <p14:tracePt t="47411" x="1911350" y="3841750"/>
          <p14:tracePt t="47427" x="1936750" y="3829050"/>
          <p14:tracePt t="47443" x="1974850" y="3829050"/>
          <p14:tracePt t="47460" x="2019300" y="3816350"/>
          <p14:tracePt t="47461" x="2044700" y="3816350"/>
          <p14:tracePt t="47478" x="2082800" y="3816350"/>
          <p14:tracePt t="47493" x="2127250" y="3816350"/>
          <p14:tracePt t="47510" x="2184400" y="3816350"/>
          <p14:tracePt t="47527" x="2235200" y="3822700"/>
          <p14:tracePt t="47544" x="2266950" y="3822700"/>
          <p14:tracePt t="47560" x="2305050" y="3835400"/>
          <p14:tracePt t="47578" x="2349500" y="3848100"/>
          <p14:tracePt t="47593" x="2400300" y="3867150"/>
          <p14:tracePt t="47611" x="2438400" y="3879850"/>
          <p14:tracePt t="47627" x="2495550" y="3892550"/>
          <p14:tracePt t="47643" x="2546350" y="3905250"/>
          <p14:tracePt t="47660" x="2609850" y="3937000"/>
          <p14:tracePt t="47678" x="2635250" y="3943350"/>
          <p14:tracePt t="47694" x="2635250" y="3949700"/>
          <p14:tracePt t="47733" x="2641600" y="3949700"/>
          <p14:tracePt t="47749" x="2641600" y="3956050"/>
          <p14:tracePt t="47757" x="2647950" y="3968750"/>
          <p14:tracePt t="47765" x="2647950" y="3981450"/>
          <p14:tracePt t="47777" x="2647950" y="4000500"/>
          <p14:tracePt t="47794" x="2647950" y="4044950"/>
          <p14:tracePt t="47811" x="2647950" y="4076700"/>
          <p14:tracePt t="47829" x="2647950" y="4127500"/>
          <p14:tracePt t="47844" x="2647950" y="4146550"/>
          <p14:tracePt t="47861" x="2647950" y="4184650"/>
          <p14:tracePt t="47878" x="2647950" y="4210050"/>
          <p14:tracePt t="47895" x="2647950" y="4229100"/>
          <p14:tracePt t="47911" x="2635250" y="4248150"/>
          <p14:tracePt t="47927" x="2616200" y="4260850"/>
          <p14:tracePt t="47944" x="2597150" y="4279900"/>
          <p14:tracePt t="47962" x="2559050" y="4298950"/>
          <p14:tracePt t="47977" x="2533650" y="4305300"/>
          <p14:tracePt t="47994" x="2501900" y="4318000"/>
          <p14:tracePt t="48011" x="2470150" y="4324350"/>
          <p14:tracePt t="48028" x="2425700" y="4324350"/>
          <p14:tracePt t="48044" x="2413000" y="4330700"/>
          <p14:tracePt t="48061" x="2374900" y="4330700"/>
          <p14:tracePt t="48077" x="2343150" y="4330700"/>
          <p14:tracePt t="48095" x="2305050" y="4330700"/>
          <p14:tracePt t="48111" x="2273300" y="4330700"/>
          <p14:tracePt t="48127" x="2254250" y="4330700"/>
          <p14:tracePt t="48150" x="2247900" y="4330700"/>
          <p14:tracePt t="48161" x="2241550" y="4330700"/>
          <p14:tracePt t="48178" x="2222500" y="4330700"/>
          <p14:tracePt t="48194" x="2184400" y="4318000"/>
          <p14:tracePt t="48211" x="2133600" y="4298950"/>
          <p14:tracePt t="48229" x="2082800" y="4279900"/>
          <p14:tracePt t="48244" x="2076450" y="4273550"/>
          <p14:tracePt t="48261" x="2063750" y="4260850"/>
          <p14:tracePt t="48277" x="2044700" y="4235450"/>
          <p14:tracePt t="48295" x="2032000" y="4203700"/>
          <p14:tracePt t="48311" x="2012950" y="4178300"/>
          <p14:tracePt t="48328" x="2000250" y="4165600"/>
          <p14:tracePt t="48344" x="1987550" y="4146550"/>
          <p14:tracePt t="48362" x="1987550" y="4140200"/>
          <p14:tracePt t="48378" x="1968500" y="4108450"/>
          <p14:tracePt t="48395" x="1968500" y="4083050"/>
          <p14:tracePt t="48412" x="1968500" y="4070350"/>
          <p14:tracePt t="48429" x="1962150" y="4057650"/>
          <p14:tracePt t="48444" x="1962150" y="4051300"/>
          <p14:tracePt t="48461" x="1962150" y="4013200"/>
          <p14:tracePt t="48478" x="1962150" y="4000500"/>
          <p14:tracePt t="48496" x="1962150" y="3975100"/>
          <p14:tracePt t="48512" x="1962150" y="3956050"/>
          <p14:tracePt t="48528" x="1955800" y="3937000"/>
          <p14:tracePt t="48544" x="1949450" y="3905250"/>
          <p14:tracePt t="48562" x="1949450" y="3886200"/>
          <p14:tracePt t="48578" x="1943100" y="3860800"/>
          <p14:tracePt t="48594" x="1943100" y="3841750"/>
          <p14:tracePt t="48611" x="1936750" y="3835400"/>
          <p14:tracePt t="48629" x="1936750" y="3829050"/>
          <p14:tracePt t="48709" x="1936750" y="3835400"/>
          <p14:tracePt t="48717" x="1936750" y="3848100"/>
          <p14:tracePt t="48728" x="1930400" y="3860800"/>
          <p14:tracePt t="48745" x="1911350" y="3886200"/>
          <p14:tracePt t="49189" x="1924050" y="3886200"/>
          <p14:tracePt t="49197" x="1936750" y="3886200"/>
          <p14:tracePt t="49205" x="1962150" y="3879850"/>
          <p14:tracePt t="49213" x="2000250" y="3873500"/>
          <p14:tracePt t="49228" x="2032000" y="3873500"/>
          <p14:tracePt t="49245" x="2051050" y="3873500"/>
          <p14:tracePt t="49263" x="2082800" y="3873500"/>
          <p14:tracePt t="49279" x="2139950" y="3892550"/>
          <p14:tracePt t="49295" x="2190750" y="3917950"/>
          <p14:tracePt t="49312" x="2260600" y="3943350"/>
          <p14:tracePt t="49329" x="2298700" y="3962400"/>
          <p14:tracePt t="49345" x="2305050" y="3962400"/>
          <p14:tracePt t="49397" x="2317750" y="3968750"/>
          <p14:tracePt t="49405" x="2330450" y="3975100"/>
          <p14:tracePt t="49413" x="2336800" y="3975100"/>
          <p14:tracePt t="49428" x="2343150" y="3975100"/>
          <p14:tracePt t="49445" x="2355850" y="3981450"/>
          <p14:tracePt t="49462" x="2368550" y="3981450"/>
          <p14:tracePt t="49480" x="2374900" y="3987800"/>
          <p14:tracePt t="49496" x="2381250" y="3994150"/>
          <p14:tracePt t="49512" x="2387600" y="4000500"/>
          <p14:tracePt t="49533" x="2387600" y="4006850"/>
          <p14:tracePt t="49546" x="2393950" y="4019550"/>
          <p14:tracePt t="49562" x="2406650" y="4051300"/>
          <p14:tracePt t="49579" x="2413000" y="4076700"/>
          <p14:tracePt t="49595" x="2413000" y="4095750"/>
          <p14:tracePt t="49613" x="2413000" y="4121150"/>
          <p14:tracePt t="49629" x="2413000" y="4127500"/>
          <p14:tracePt t="49646" x="2406650" y="4146550"/>
          <p14:tracePt t="49662" x="2400300" y="4159250"/>
          <p14:tracePt t="49679" x="2381250" y="4171950"/>
          <p14:tracePt t="49696" x="2355850" y="4178300"/>
          <p14:tracePt t="49712" x="2330450" y="4191000"/>
          <p14:tracePt t="49729" x="2298700" y="4197350"/>
          <p14:tracePt t="49747" x="2273300" y="4203700"/>
          <p14:tracePt t="49762" x="2254250" y="4203700"/>
          <p14:tracePt t="49779" x="2235200" y="4203700"/>
          <p14:tracePt t="49796" x="2203450" y="4203700"/>
          <p14:tracePt t="49797" x="2184400" y="4203700"/>
          <p14:tracePt t="49814" x="2171700" y="4203700"/>
          <p14:tracePt t="49829" x="2139950" y="4203700"/>
          <p14:tracePt t="49846" x="2108200" y="4203700"/>
          <p14:tracePt t="49863" x="2076450" y="4203700"/>
          <p14:tracePt t="49880" x="2063750" y="4203700"/>
          <p14:tracePt t="49896" x="2038350" y="4203700"/>
          <p14:tracePt t="49912" x="2019300" y="4197350"/>
          <p14:tracePt t="49929" x="1981200" y="4178300"/>
          <p14:tracePt t="49947" x="1943100" y="4152900"/>
          <p14:tracePt t="49963" x="1885950" y="4127500"/>
          <p14:tracePt t="49979" x="1847850" y="4108450"/>
          <p14:tracePt t="49996" x="1835150" y="4102100"/>
          <p14:tracePt t="50014" x="1828800" y="4089400"/>
          <p14:tracePt t="50029" x="1816100" y="4070350"/>
          <p14:tracePt t="50046" x="1809750" y="4038600"/>
          <p14:tracePt t="50063" x="1790700" y="3981450"/>
          <p14:tracePt t="50080" x="1790700" y="3962400"/>
          <p14:tracePt t="50096" x="1790700" y="3930650"/>
          <p14:tracePt t="50112" x="1784350" y="3917950"/>
          <p14:tracePt t="50129" x="1784350" y="3892550"/>
          <p14:tracePt t="50147" x="1784350" y="3867150"/>
          <p14:tracePt t="50163" x="1784350" y="3829050"/>
          <p14:tracePt t="50180" x="1784350" y="3810000"/>
          <p14:tracePt t="50197" x="1784350" y="3771900"/>
          <p14:tracePt t="50197" x="1790700" y="3759200"/>
          <p14:tracePt t="50214" x="1797050" y="3740150"/>
          <p14:tracePt t="50229" x="1816100" y="3714750"/>
          <p14:tracePt t="50246" x="1835150" y="3689350"/>
          <p14:tracePt t="50263" x="1854200" y="3663950"/>
          <p14:tracePt t="50280" x="1866900" y="3651250"/>
          <p14:tracePt t="50296" x="1892300" y="3632200"/>
          <p14:tracePt t="50313" x="1911350" y="3632200"/>
          <p14:tracePt t="50329" x="1943100" y="3625850"/>
          <p14:tracePt t="50347" x="1974850" y="3619500"/>
          <p14:tracePt t="50363" x="2000250" y="3619500"/>
          <p14:tracePt t="50380" x="2044700" y="3619500"/>
          <p14:tracePt t="50396" x="2089150" y="3619500"/>
          <p14:tracePt t="50414" x="2159000" y="3638550"/>
          <p14:tracePt t="50430" x="2184400" y="3644900"/>
          <p14:tracePt t="50446" x="2203450" y="3657600"/>
          <p14:tracePt t="50463" x="2209800" y="3663950"/>
          <p14:tracePt t="50480" x="2222500" y="3683000"/>
          <p14:tracePt t="50496" x="2241550" y="3714750"/>
          <p14:tracePt t="50513" x="2260600" y="3752850"/>
          <p14:tracePt t="50530" x="2273300" y="3784600"/>
          <p14:tracePt t="50547" x="2286000" y="3816350"/>
          <p14:tracePt t="50563" x="2298700" y="3835400"/>
          <p14:tracePt t="50580" x="2298700" y="3860800"/>
          <p14:tracePt t="50596" x="2298700" y="3892550"/>
          <p14:tracePt t="50597" x="2305050" y="3911600"/>
          <p14:tracePt t="50614" x="2305050" y="3937000"/>
          <p14:tracePt t="50630" x="2305050" y="3968750"/>
          <p14:tracePt t="50646" x="2298700" y="4013200"/>
          <p14:tracePt t="50663" x="2292350" y="4044950"/>
          <p14:tracePt t="50681" x="2273300" y="4083050"/>
          <p14:tracePt t="50697" x="2260600" y="4108450"/>
          <p14:tracePt t="50713" x="2247900" y="4127500"/>
          <p14:tracePt t="50730" x="2228850" y="4152900"/>
          <p14:tracePt t="50748" x="2216150" y="4171950"/>
          <p14:tracePt t="50763" x="2190750" y="4184650"/>
          <p14:tracePt t="50780" x="2165350" y="4197350"/>
          <p14:tracePt t="50797" x="2114550" y="4203700"/>
          <p14:tracePt t="50814" x="2076450" y="4203700"/>
          <p14:tracePt t="50830" x="2038350" y="4203700"/>
          <p14:tracePt t="50847" x="2000250" y="4203700"/>
          <p14:tracePt t="50863" x="1974850" y="4197350"/>
          <p14:tracePt t="50880" x="1943100" y="4184650"/>
          <p14:tracePt t="50897" x="1917700" y="4165600"/>
          <p14:tracePt t="50913" x="1885950" y="4140200"/>
          <p14:tracePt t="50930" x="1866900" y="4108450"/>
          <p14:tracePt t="50948" x="1847850" y="4076700"/>
          <p14:tracePt t="50964" x="1835150" y="4051300"/>
          <p14:tracePt t="50965" x="1828800" y="4038600"/>
          <p14:tracePt t="50980" x="1828800" y="4032250"/>
          <p14:tracePt t="50997" x="1822450" y="3994150"/>
          <p14:tracePt t="51014" x="1809750" y="3949700"/>
          <p14:tracePt t="51030" x="1803400" y="3898900"/>
          <p14:tracePt t="51047" x="1803400" y="3848100"/>
          <p14:tracePt t="51063" x="1803400" y="3810000"/>
          <p14:tracePt t="51081" x="1803400" y="3784600"/>
          <p14:tracePt t="51097" x="1809750" y="3765550"/>
          <p14:tracePt t="51114" x="1816100" y="3746500"/>
          <p14:tracePt t="51130" x="1835150" y="3714750"/>
          <p14:tracePt t="51148" x="1866900" y="3689350"/>
          <p14:tracePt t="51164" x="1905000" y="3663950"/>
          <p14:tracePt t="51180" x="1943100" y="3651250"/>
          <p14:tracePt t="51197" x="2032000" y="3632200"/>
          <p14:tracePt t="51215" x="2120900" y="3632200"/>
          <p14:tracePt t="51230" x="2184400" y="3632200"/>
          <p14:tracePt t="51247" x="2222500" y="3632200"/>
          <p14:tracePt t="51264" x="2254250" y="3638550"/>
          <p14:tracePt t="51281" x="2286000" y="3651250"/>
          <p14:tracePt t="51297" x="2305050" y="3676650"/>
          <p14:tracePt t="51314" x="2330450" y="3702050"/>
          <p14:tracePt t="51330" x="2349500" y="3740150"/>
          <p14:tracePt t="51348" x="2374900" y="3790950"/>
          <p14:tracePt t="51364" x="2381250" y="3854450"/>
          <p14:tracePt t="51365" x="2381250" y="3886200"/>
          <p14:tracePt t="51381" x="2381250" y="3905250"/>
          <p14:tracePt t="51398" x="2381250" y="3987800"/>
          <p14:tracePt t="51415" x="2368550" y="4025900"/>
          <p14:tracePt t="51430" x="2349500" y="4057650"/>
          <p14:tracePt t="51447" x="2311400" y="4102100"/>
          <p14:tracePt t="51464" x="2279650" y="4133850"/>
          <p14:tracePt t="51481" x="2222500" y="4165600"/>
          <p14:tracePt t="51497" x="2178050" y="4191000"/>
          <p14:tracePt t="51514" x="2133600" y="4210050"/>
          <p14:tracePt t="51531" x="2101850" y="4210050"/>
          <p14:tracePt t="51548" x="2070100" y="4210050"/>
          <p14:tracePt t="51564" x="2038350" y="4210050"/>
          <p14:tracePt t="51566" x="2019300" y="4197350"/>
          <p14:tracePt t="51581" x="1993900" y="4191000"/>
          <p14:tracePt t="51598" x="1936750" y="4127500"/>
          <p14:tracePt t="51615" x="1905000" y="4076700"/>
          <p14:tracePt t="51631" x="1879600" y="4038600"/>
          <p14:tracePt t="51647" x="1854200" y="3975100"/>
          <p14:tracePt t="51664" x="1841500" y="3924300"/>
          <p14:tracePt t="51682" x="1828800" y="3860800"/>
          <p14:tracePt t="51697" x="1828800" y="3790950"/>
          <p14:tracePt t="51714" x="1822450" y="3721100"/>
          <p14:tracePt t="51731" x="1822450" y="3695700"/>
          <p14:tracePt t="51749" x="1835150" y="3657600"/>
          <p14:tracePt t="51749" x="1854200" y="3625850"/>
          <p14:tracePt t="51764" x="1860550" y="3606800"/>
          <p14:tracePt t="51781" x="1898650" y="3581400"/>
          <p14:tracePt t="51797" x="1936750" y="3568700"/>
          <p14:tracePt t="51815" x="1968500" y="3568700"/>
          <p14:tracePt t="51831" x="2006600" y="3562350"/>
          <p14:tracePt t="51848" x="2063750" y="3562350"/>
          <p14:tracePt t="51864" x="2108200" y="3568700"/>
          <p14:tracePt t="51882" x="2152650" y="3600450"/>
          <p14:tracePt t="51898" x="2190750" y="3644900"/>
          <p14:tracePt t="51914" x="2216150" y="3683000"/>
          <p14:tracePt t="51931" x="2235200" y="3733800"/>
          <p14:tracePt t="51949" x="2235200" y="3784600"/>
          <p14:tracePt t="51949" x="2235200" y="3803650"/>
          <p14:tracePt t="51965" x="2235200" y="3822700"/>
          <p14:tracePt t="51981" x="2235200" y="3886200"/>
          <p14:tracePt t="51998" x="2235200" y="3937000"/>
          <p14:tracePt t="52015" x="2222500" y="3994150"/>
          <p14:tracePt t="52031" x="2197100" y="4044950"/>
          <p14:tracePt t="52048" x="2171700" y="4083050"/>
          <p14:tracePt t="52064" x="2159000" y="4108450"/>
          <p14:tracePt t="52082" x="2139950" y="4121150"/>
          <p14:tracePt t="52098" x="2120900" y="4133850"/>
          <p14:tracePt t="52115" x="2101850" y="4133850"/>
          <p14:tracePt t="52131" x="2076450" y="4140200"/>
          <p14:tracePt t="52149" x="2051050" y="4140200"/>
          <p14:tracePt t="52165" x="2044700" y="4140200"/>
          <p14:tracePt t="52181" x="2019300" y="4140200"/>
          <p14:tracePt t="52198" x="2000250" y="4140200"/>
          <p14:tracePt t="52216" x="1974850" y="4114800"/>
          <p14:tracePt t="52231" x="1962150" y="4095750"/>
          <p14:tracePt t="52248" x="1949450" y="4076700"/>
          <p14:tracePt t="52264" x="1936750" y="4064000"/>
          <p14:tracePt t="52282" x="1936750" y="4057650"/>
          <p14:tracePt t="52298" x="1930400" y="4038600"/>
          <p14:tracePt t="52315" x="1924050" y="4013200"/>
          <p14:tracePt t="52331" x="1924050" y="4006850"/>
          <p14:tracePt t="52349" x="1917700" y="3981450"/>
          <p14:tracePt t="52365" x="1917700" y="3975100"/>
          <p14:tracePt t="52382" x="1917700" y="3968750"/>
          <p14:tracePt t="52406" x="1917700" y="3956050"/>
          <p14:tracePt t="52422" x="1917700" y="3943350"/>
          <p14:tracePt t="52431" x="1917700" y="3937000"/>
          <p14:tracePt t="52448" x="1917700" y="3911600"/>
          <p14:tracePt t="52465" x="1917700" y="3892550"/>
          <p14:tracePt t="52483" x="1917700" y="3867150"/>
          <p14:tracePt t="52499" x="1917700" y="3848100"/>
          <p14:tracePt t="52515" x="1917700" y="3829050"/>
          <p14:tracePt t="52531" x="1924050" y="3797300"/>
          <p14:tracePt t="52549" x="1930400" y="3752850"/>
          <p14:tracePt t="52565" x="1943100" y="3727450"/>
          <p14:tracePt t="52582" x="1949450" y="3702050"/>
          <p14:tracePt t="52599" x="1962150" y="3689350"/>
          <p14:tracePt t="52616" x="1981200" y="3663950"/>
          <p14:tracePt t="52632" x="2000250" y="3651250"/>
          <p14:tracePt t="52648" x="2019300" y="3638550"/>
          <p14:tracePt t="52665" x="2057400" y="3632200"/>
          <p14:tracePt t="52683" x="2101850" y="3632200"/>
          <p14:tracePt t="52699" x="2139950" y="3632200"/>
          <p14:tracePt t="52715" x="2165350" y="3632200"/>
          <p14:tracePt t="52732" x="2178050" y="3632200"/>
          <p14:tracePt t="52750" x="2190750" y="3632200"/>
          <p14:tracePt t="52765" x="2216150" y="3651250"/>
          <p14:tracePt t="52782" x="2228850" y="3676650"/>
          <p14:tracePt t="52799" x="2254250" y="3708400"/>
          <p14:tracePt t="52816" x="2273300" y="3746500"/>
          <p14:tracePt t="52832" x="2286000" y="3803650"/>
          <p14:tracePt t="52849" x="2298700" y="3854450"/>
          <p14:tracePt t="52865" x="2298700" y="3892550"/>
          <p14:tracePt t="52883" x="2305050" y="3924300"/>
          <p14:tracePt t="52899" x="2305050" y="3962400"/>
          <p14:tracePt t="52915" x="2298700" y="4006850"/>
          <p14:tracePt t="52932" x="2279650" y="4044950"/>
          <p14:tracePt t="52950" x="2247900" y="4095750"/>
          <p14:tracePt t="52965" x="2222500" y="4133850"/>
          <p14:tracePt t="52982" x="2184400" y="4178300"/>
          <p14:tracePt t="52999" x="2152650" y="4210050"/>
          <p14:tracePt t="53016" x="2114550" y="4229100"/>
          <p14:tracePt t="53032" x="2095500" y="4235450"/>
          <p14:tracePt t="53049" x="2082800" y="4235450"/>
          <p14:tracePt t="53065" x="2070100" y="4235450"/>
          <p14:tracePt t="53083" x="2057400" y="4235450"/>
          <p14:tracePt t="53099" x="2051050" y="4235450"/>
          <p14:tracePt t="53115" x="2038350" y="4235450"/>
          <p14:tracePt t="53132" x="2025650" y="4222750"/>
          <p14:tracePt t="53150" x="2012950" y="4171950"/>
          <p14:tracePt t="53166" x="2006600" y="4114800"/>
          <p14:tracePt t="53182" x="1993900" y="4038600"/>
          <p14:tracePt t="53199" x="1987550" y="3975100"/>
          <p14:tracePt t="53216" x="1968500" y="3905250"/>
          <p14:tracePt t="53232" x="1968500" y="3835400"/>
          <p14:tracePt t="53249" x="1968500" y="3771900"/>
          <p14:tracePt t="53266" x="1974850" y="3714750"/>
          <p14:tracePt t="53283" x="2012950" y="3644900"/>
          <p14:tracePt t="53299" x="2063750" y="3600450"/>
          <p14:tracePt t="53316" x="2127250" y="3575050"/>
          <p14:tracePt t="53332" x="2197100" y="3556000"/>
          <p14:tracePt t="53350" x="2241550" y="3556000"/>
          <p14:tracePt t="53374" x="2247900" y="3556000"/>
          <p14:tracePt t="53382" x="2254250" y="3556000"/>
          <p14:tracePt t="53399" x="2273300" y="3575050"/>
          <p14:tracePt t="53417" x="2286000" y="3625850"/>
          <p14:tracePt t="53432" x="2305050" y="3689350"/>
          <p14:tracePt t="53449" x="2311400" y="3740150"/>
          <p14:tracePt t="53466" x="2311400" y="3778250"/>
          <p14:tracePt t="53484" x="2311400" y="3797300"/>
          <p14:tracePt t="53499" x="2311400" y="3803650"/>
          <p14:tracePt t="53614" x="2317750" y="3810000"/>
          <p14:tracePt t="53622" x="2324100" y="3810000"/>
          <p14:tracePt t="53633" x="2336800" y="3803650"/>
          <p14:tracePt t="53649" x="2387600" y="3784600"/>
          <p14:tracePt t="53666" x="2476500" y="3759200"/>
          <p14:tracePt t="53684" x="2584450" y="3746500"/>
          <p14:tracePt t="53699" x="2705100" y="3721100"/>
          <p14:tracePt t="53716" x="2825750" y="3714750"/>
          <p14:tracePt t="53733" x="2946400" y="3702050"/>
          <p14:tracePt t="53751" x="3105150" y="3689350"/>
          <p14:tracePt t="53767" x="3200400" y="3657600"/>
          <p14:tracePt t="53784" x="3270250" y="3651250"/>
          <p14:tracePt t="53799" x="3321050" y="3644900"/>
          <p14:tracePt t="53817" x="3384550" y="3638550"/>
          <p14:tracePt t="53833" x="3479800" y="3638550"/>
          <p14:tracePt t="53850" x="3613150" y="3638550"/>
          <p14:tracePt t="53866" x="3810000" y="3638550"/>
          <p14:tracePt t="53884" x="4102100" y="3638550"/>
          <p14:tracePt t="53900" x="4508500" y="3594100"/>
          <p14:tracePt t="53916" x="4946650" y="3536950"/>
          <p14:tracePt t="53933" x="5683250" y="3448050"/>
          <p14:tracePt t="53951" x="6165850" y="3390900"/>
          <p14:tracePt t="53966" x="6534150" y="3371850"/>
          <p14:tracePt t="53984" x="6775450" y="3371850"/>
          <p14:tracePt t="54000" x="6915150" y="3371850"/>
          <p14:tracePt t="54018" x="6997700" y="3371850"/>
          <p14:tracePt t="54033" x="7042150" y="3359150"/>
          <p14:tracePt t="54050" x="7073900" y="3359150"/>
          <p14:tracePt t="54066" x="7092950" y="3359150"/>
          <p14:tracePt t="54084" x="7099300" y="3359150"/>
          <p14:tracePt t="54100" x="7112000" y="3352800"/>
          <p14:tracePt t="54116" x="7150100" y="3352800"/>
          <p14:tracePt t="54133" x="7213600" y="3352800"/>
          <p14:tracePt t="54134" x="7251700" y="3352800"/>
          <p14:tracePt t="54151" x="7302500" y="3346450"/>
          <p14:tracePt t="54166" x="7315200" y="3346450"/>
          <p14:tracePt t="54183" x="7321550" y="3340100"/>
          <p14:tracePt t="54200" x="7327900" y="3333750"/>
          <p14:tracePt t="54230" x="7334250" y="3327400"/>
          <p14:tracePt t="54246" x="7334250" y="3321050"/>
          <p14:tracePt t="54262" x="7334250" y="3314700"/>
          <p14:tracePt t="54286" x="7334250" y="3302000"/>
          <p14:tracePt t="54310" x="7334250" y="3295650"/>
          <p14:tracePt t="54342" x="7334250" y="3289300"/>
          <p14:tracePt t="54350" x="7334250" y="3282950"/>
          <p14:tracePt t="54357" x="7334250" y="3270250"/>
          <p14:tracePt t="54367" x="7334250" y="3263900"/>
          <p14:tracePt t="54383" x="7334250" y="3251200"/>
          <p14:tracePt t="54400" x="7334250" y="3238500"/>
          <p14:tracePt t="54471" x="7327900" y="3232150"/>
          <p14:tracePt t="54510" x="7327900" y="3225800"/>
          <p14:tracePt t="54590" x="7327900" y="3219450"/>
          <p14:tracePt t="54805" x="7327900" y="3213100"/>
          <p14:tracePt t="54822" x="7334250" y="3213100"/>
          <p14:tracePt t="54838" x="7340600" y="3206750"/>
          <p14:tracePt t="55606" x="7346950" y="3206750"/>
          <p14:tracePt t="55622" x="7353300" y="3200400"/>
          <p14:tracePt t="55783" x="7353300" y="3187700"/>
          <p14:tracePt t="55790" x="7353300" y="3181350"/>
          <p14:tracePt t="55801" x="7346950" y="3181350"/>
          <p14:tracePt t="55818" x="7327900" y="3175000"/>
          <p14:tracePt t="55835" x="7315200" y="3175000"/>
          <p14:tracePt t="55852" x="7289800" y="3162300"/>
          <p14:tracePt t="55868" x="7251700" y="3162300"/>
          <p14:tracePt t="55885" x="7213600" y="3155950"/>
          <p14:tracePt t="55886" x="7207250" y="3155950"/>
          <p14:tracePt t="55901" x="7175500" y="3149600"/>
          <p14:tracePt t="55919" x="7156450" y="3149600"/>
          <p14:tracePt t="55935" x="7131050" y="3143250"/>
          <p14:tracePt t="55951" x="7112000" y="3136900"/>
          <p14:tracePt t="55969" x="7080250" y="3136900"/>
          <p14:tracePt t="55986" x="7016750" y="3117850"/>
          <p14:tracePt t="56002" x="6959600" y="3098800"/>
          <p14:tracePt t="56018" x="6915150" y="3086100"/>
          <p14:tracePt t="56035" x="6883400" y="3073400"/>
          <p14:tracePt t="56053" x="6870700" y="3073400"/>
          <p14:tracePt t="56069" x="6864350" y="3067050"/>
          <p14:tracePt t="56085" x="6851650" y="3048000"/>
          <p14:tracePt t="56102" x="6845300" y="2997200"/>
          <p14:tracePt t="56120" x="6845300" y="2952750"/>
          <p14:tracePt t="56135" x="6851650" y="2908300"/>
          <p14:tracePt t="56152" x="6896100" y="2844800"/>
          <p14:tracePt t="56169" x="6985000" y="2806700"/>
          <p14:tracePt t="56186" x="7124700" y="2781300"/>
          <p14:tracePt t="56202" x="7232650" y="2774950"/>
          <p14:tracePt t="56218" x="7289800" y="2774950"/>
          <p14:tracePt t="56235" x="7315200" y="2774950"/>
          <p14:tracePt t="56253" x="7327900" y="2774950"/>
          <p14:tracePt t="56268" x="7353300" y="2800350"/>
          <p14:tracePt t="56285" x="7385050" y="2844800"/>
          <p14:tracePt t="56286" x="7410450" y="2876550"/>
          <p14:tracePt t="56302" x="7435850" y="2921000"/>
          <p14:tracePt t="56320" x="7442200" y="2940050"/>
          <p14:tracePt t="56335" x="7448550" y="2959100"/>
          <p14:tracePt t="56352" x="7448550" y="2971800"/>
          <p14:tracePt t="56369" x="7448550" y="2984500"/>
          <p14:tracePt t="56386" x="7448550" y="2997200"/>
          <p14:tracePt t="56402" x="7442200" y="3003550"/>
          <p14:tracePt t="56419" x="7435850" y="3009900"/>
          <p14:tracePt t="56435" x="7416800" y="3022600"/>
          <p14:tracePt t="56453" x="7410450" y="3028950"/>
          <p14:tracePt t="56469" x="7404100" y="3035300"/>
          <p14:tracePt t="56470" x="7397750" y="3041650"/>
          <p14:tracePt t="56486" x="7397750" y="3048000"/>
          <p14:tracePt t="56502" x="7391400" y="3060700"/>
          <p14:tracePt t="56521" x="7385050" y="3079750"/>
          <p14:tracePt t="56542" x="7378700" y="3092450"/>
          <p14:tracePt t="56552" x="7378700" y="3098800"/>
          <p14:tracePt t="56569" x="7372350" y="3105150"/>
          <p14:tracePt t="56586" x="7366000" y="3117850"/>
          <p14:tracePt t="56602" x="7366000" y="3124200"/>
          <p14:tracePt t="56619" x="7353300" y="3136900"/>
          <p14:tracePt t="56636" x="7346950" y="3149600"/>
          <p14:tracePt t="56653" x="7346950" y="3155950"/>
          <p14:tracePt t="56669" x="7340600" y="3168650"/>
          <p14:tracePt t="56686" x="7327900" y="3194050"/>
          <p14:tracePt t="56702" x="7321550" y="3206750"/>
          <p14:tracePt t="56720" x="7315200" y="3225800"/>
          <p14:tracePt t="56735" x="7302500" y="3251200"/>
          <p14:tracePt t="56752" x="7289800" y="3282950"/>
          <p14:tracePt t="56769" x="7283450" y="3308350"/>
          <p14:tracePt t="56787" x="7270750" y="3333750"/>
          <p14:tracePt t="56802" x="7264400" y="3340100"/>
          <p14:tracePt t="56819" x="7264400" y="3352800"/>
          <p14:tracePt t="56835" x="7258050" y="3359150"/>
          <p14:tracePt t="56853" x="7251700" y="3365500"/>
          <p14:tracePt t="56869" x="7251700" y="3371850"/>
          <p14:tracePt t="56894" x="7245350" y="3378200"/>
          <p14:tracePt t="56902" x="7239000" y="3384550"/>
          <p14:tracePt t="56926" x="7239000" y="3390900"/>
          <p14:tracePt t="56936" x="7232650" y="3390900"/>
          <p14:tracePt t="56953" x="7226300" y="3397250"/>
          <p14:tracePt t="56969" x="7219950" y="3403600"/>
          <p14:tracePt t="56987" x="7213600" y="3403600"/>
          <p14:tracePt t="57003" x="7213600" y="3409950"/>
          <p14:tracePt t="57019" x="7207250" y="3409950"/>
          <p14:tracePt t="57036" x="7181850" y="3422650"/>
          <p14:tracePt t="57054" x="7162800" y="3422650"/>
          <p14:tracePt t="57069" x="7156450" y="3422650"/>
          <p14:tracePt t="57086" x="7143750" y="3422650"/>
          <p14:tracePt t="57102" x="7131050" y="3422650"/>
          <p14:tracePt t="57120" x="7112000" y="3422650"/>
          <p14:tracePt t="57136" x="7086600" y="3422650"/>
          <p14:tracePt t="57152" x="7061200" y="3422650"/>
          <p14:tracePt t="57169" x="7042150" y="3422650"/>
          <p14:tracePt t="57187" x="7016750" y="3416300"/>
          <p14:tracePt t="57203" x="6997700" y="3416300"/>
          <p14:tracePt t="57219" x="6972300" y="3403600"/>
          <p14:tracePt t="57236" x="6953250" y="3397250"/>
          <p14:tracePt t="57254" x="6940550" y="3390900"/>
          <p14:tracePt t="57270" x="6934200" y="3384550"/>
          <p14:tracePt t="57286" x="6927850" y="3378200"/>
          <p14:tracePt t="57303" x="6921500" y="3371850"/>
          <p14:tracePt t="57320" x="6915150" y="3359150"/>
          <p14:tracePt t="57336" x="6915150" y="3346450"/>
          <p14:tracePt t="57353" x="6908800" y="3327400"/>
          <p14:tracePt t="57369" x="6908800" y="3321050"/>
          <p14:tracePt t="57387" x="6908800" y="3314700"/>
          <p14:tracePt t="57403" x="6908800" y="3302000"/>
          <p14:tracePt t="57420" x="6908800" y="3295650"/>
          <p14:tracePt t="57436" x="6908800" y="3289300"/>
          <p14:tracePt t="57454" x="6915150" y="3270250"/>
          <p14:tracePt t="57470" x="6927850" y="3257550"/>
          <p14:tracePt t="57487" x="6934200" y="3238500"/>
          <p14:tracePt t="57503" x="6946900" y="3219450"/>
          <p14:tracePt t="57520" x="6953250" y="3213100"/>
          <p14:tracePt t="57536" x="6959600" y="3206750"/>
          <p14:tracePt t="57553" x="6965950" y="3194050"/>
          <p14:tracePt t="57569" x="6972300" y="3194050"/>
          <p14:tracePt t="57587" x="6978650" y="3194050"/>
          <p14:tracePt t="57603" x="6985000" y="3181350"/>
          <p14:tracePt t="57620" x="6991350" y="3181350"/>
          <p14:tracePt t="57637" x="7010400" y="3181350"/>
          <p14:tracePt t="57654" x="7048500" y="3181350"/>
          <p14:tracePt t="57670" x="7073900" y="3181350"/>
          <p14:tracePt t="57686" x="7086600" y="3181350"/>
          <p14:tracePt t="57703" x="7099300" y="3181350"/>
          <p14:tracePt t="57721" x="7112000" y="3181350"/>
          <p14:tracePt t="57736" x="7131050" y="3187700"/>
          <p14:tracePt t="57753" x="7150100" y="3194050"/>
          <p14:tracePt t="57770" x="7156450" y="3200400"/>
          <p14:tracePt t="57787" x="7162800" y="3206750"/>
          <p14:tracePt t="57803" x="7169150" y="3213100"/>
          <p14:tracePt t="57820" x="7175500" y="3225800"/>
          <p14:tracePt t="57836" x="7188200" y="3251200"/>
          <p14:tracePt t="57854" x="7207250" y="3289300"/>
          <p14:tracePt t="57870" x="7207250" y="3302000"/>
          <p14:tracePt t="57886" x="7207250" y="3321050"/>
          <p14:tracePt t="57904" x="7207250" y="3333750"/>
          <p14:tracePt t="57921" x="7207250" y="3346450"/>
          <p14:tracePt t="57937" x="7207250" y="3371850"/>
          <p14:tracePt t="57954" x="7207250" y="3390900"/>
          <p14:tracePt t="57970" x="7207250" y="3403600"/>
          <p14:tracePt t="57988" x="7207250" y="3416300"/>
          <p14:tracePt t="58003" x="7207250" y="3429000"/>
          <p14:tracePt t="58020" x="7207250" y="3448050"/>
          <p14:tracePt t="58037" x="7200900" y="3486150"/>
          <p14:tracePt t="58054" x="7181850" y="3556000"/>
          <p14:tracePt t="58070" x="7175500" y="3575050"/>
          <p14:tracePt t="58087" x="7169150" y="3594100"/>
          <p14:tracePt t="58103" x="7156450" y="3619500"/>
          <p14:tracePt t="58121" x="7156450" y="3638550"/>
          <p14:tracePt t="58137" x="7150100" y="3663950"/>
          <p14:tracePt t="58153" x="7143750" y="3683000"/>
          <p14:tracePt t="58171" x="7137400" y="3702050"/>
          <p14:tracePt t="58187" x="7131050" y="3708400"/>
          <p14:tracePt t="58204" x="7118350" y="3714750"/>
          <p14:tracePt t="58220" x="7112000" y="3727450"/>
          <p14:tracePt t="58237" x="7099300" y="3727450"/>
          <p14:tracePt t="58254" x="7067550" y="3740150"/>
          <p14:tracePt t="58270" x="7048500" y="3740150"/>
          <p14:tracePt t="58287" x="7042150" y="3746500"/>
          <p14:tracePt t="58350" x="7035800" y="3746500"/>
          <p14:tracePt t="58382" x="7029450" y="3746500"/>
          <p14:tracePt t="58398" x="7029450" y="3740150"/>
          <p14:tracePt t="58406" x="7042150" y="3733800"/>
          <p14:tracePt t="58414" x="7054850" y="3727450"/>
          <p14:tracePt t="58422" x="7080250" y="3721100"/>
          <p14:tracePt t="58438" x="7112000" y="3714750"/>
          <p14:tracePt t="58454" x="7175500" y="3702050"/>
          <p14:tracePt t="58471" x="7219950" y="3702050"/>
          <p14:tracePt t="58488" x="7258050" y="3695700"/>
          <p14:tracePt t="58504" x="7289800" y="3695700"/>
          <p14:tracePt t="58521" x="7315200" y="3695700"/>
          <p14:tracePt t="58537" x="7334250" y="3695700"/>
          <p14:tracePt t="58555" x="7353300" y="3695700"/>
          <p14:tracePt t="58570" x="7366000" y="3695700"/>
          <p14:tracePt t="58587" x="7378700" y="3695700"/>
          <p14:tracePt t="58614" x="7385050" y="3695700"/>
          <p14:tracePt t="58742" x="7378700" y="3695700"/>
          <p14:tracePt t="58750" x="7372350" y="3695700"/>
          <p14:tracePt t="58759" x="7366000" y="3695700"/>
          <p14:tracePt t="58771" x="7359650" y="3702050"/>
          <p14:tracePt t="58787" x="7346950" y="3708400"/>
          <p14:tracePt t="58804" x="7334250" y="3721100"/>
          <p14:tracePt t="58822" x="7315200" y="3752850"/>
          <p14:tracePt t="58838" x="7296150" y="3765550"/>
          <p14:tracePt t="58854" x="7289800" y="3790950"/>
          <p14:tracePt t="58871" x="7270750" y="3810000"/>
          <p14:tracePt t="58888" x="7264400" y="3816350"/>
          <p14:tracePt t="58904" x="7258050" y="3835400"/>
          <p14:tracePt t="58921" x="7258050" y="3848100"/>
          <p14:tracePt t="58938" x="7251700" y="3860800"/>
          <p14:tracePt t="58956" x="7251700" y="3873500"/>
          <p14:tracePt t="58971" x="7251700" y="3879850"/>
          <p14:tracePt t="58988" x="7245350" y="3898900"/>
          <p14:tracePt t="59005" x="7245350" y="3917950"/>
          <p14:tracePt t="59022" x="7232650" y="3956050"/>
          <p14:tracePt t="59038" x="7226300" y="3975100"/>
          <p14:tracePt t="59054" x="7213600" y="4000500"/>
          <p14:tracePt t="59071" x="7181850" y="4025900"/>
          <p14:tracePt t="59089" x="7162800" y="4032250"/>
          <p14:tracePt t="59104" x="7143750" y="4038600"/>
          <p14:tracePt t="59121" x="7131050" y="4038600"/>
          <p14:tracePt t="59138" x="7112000" y="4038600"/>
          <p14:tracePt t="59156" x="7086600" y="4025900"/>
          <p14:tracePt t="59172" x="7061200" y="4013200"/>
          <p14:tracePt t="59188" x="7042150" y="4000500"/>
          <p14:tracePt t="59205" x="7029450" y="3981450"/>
          <p14:tracePt t="59222" x="7023100" y="3956050"/>
          <p14:tracePt t="59238" x="7023100" y="3943350"/>
          <p14:tracePt t="59255" x="7023100" y="3924300"/>
          <p14:tracePt t="59271" x="7023100" y="3898900"/>
          <p14:tracePt t="59289" x="7023100" y="3867150"/>
          <p14:tracePt t="59305" x="7061200" y="3841750"/>
          <p14:tracePt t="59321" x="7105650" y="3829050"/>
          <p14:tracePt t="59338" x="7181850" y="3829050"/>
          <p14:tracePt t="59356" x="7239000" y="3829050"/>
          <p14:tracePt t="59371" x="7277100" y="3829050"/>
          <p14:tracePt t="59388" x="7308850" y="3835400"/>
          <p14:tracePt t="59405" x="7340600" y="3854450"/>
          <p14:tracePt t="59422" x="7359650" y="3873500"/>
          <p14:tracePt t="59438" x="7359650" y="3879850"/>
          <p14:tracePt t="59455" x="7366000" y="3892550"/>
          <p14:tracePt t="59471" x="7372350" y="3905250"/>
          <p14:tracePt t="59489" x="7372350" y="3924300"/>
          <p14:tracePt t="59505" x="7372350" y="3943350"/>
          <p14:tracePt t="59521" x="7372350" y="3962400"/>
          <p14:tracePt t="59538" x="7372350" y="3981450"/>
          <p14:tracePt t="59556" x="7372350" y="3994150"/>
          <p14:tracePt t="59571" x="7359650" y="4006850"/>
          <p14:tracePt t="59588" x="7346950" y="4025900"/>
          <p14:tracePt t="59605" x="7327900" y="4044950"/>
          <p14:tracePt t="59623" x="7296150" y="4064000"/>
          <p14:tracePt t="59638" x="7270750" y="4076700"/>
          <p14:tracePt t="59655" x="7251700" y="4083050"/>
          <p14:tracePt t="59672" x="7239000" y="4083050"/>
          <p14:tracePt t="59689" x="7213600" y="4095750"/>
          <p14:tracePt t="59705" x="7200900" y="4095750"/>
          <p14:tracePt t="59722" x="7194550" y="4095750"/>
          <p14:tracePt t="59783" x="7188200" y="4102100"/>
          <p14:tracePt t="59790" x="7188200" y="4108450"/>
          <p14:tracePt t="59814" x="7188200" y="4121150"/>
          <p14:tracePt t="59822" x="7188200" y="4127500"/>
          <p14:tracePt t="59831" x="7188200" y="4133850"/>
          <p14:tracePt t="59839" x="7194550" y="4140200"/>
          <p14:tracePt t="59856" x="7200900" y="4146550"/>
          <p14:tracePt t="59872" x="7207250" y="4152900"/>
          <p14:tracePt t="59888" x="7207250" y="4159250"/>
          <p14:tracePt t="59905" x="7213600" y="4165600"/>
          <p14:tracePt t="59923" x="7219950" y="4171950"/>
          <p14:tracePt t="59939" x="7219950" y="4184650"/>
          <p14:tracePt t="59955" x="7219950" y="4197350"/>
          <p14:tracePt t="59972" x="7213600" y="4216400"/>
          <p14:tracePt t="59990" x="7175500" y="4229100"/>
          <p14:tracePt t="60005" x="7169150" y="4229100"/>
          <p14:tracePt t="60022" x="7150100" y="4229100"/>
          <p14:tracePt t="60039" x="7143750" y="4229100"/>
          <p14:tracePt t="60079" x="7137400" y="4229100"/>
          <p14:tracePt t="60095" x="7137400" y="4216400"/>
          <p14:tracePt t="60102" x="7143750" y="4203700"/>
          <p14:tracePt t="60110" x="7156450" y="4197350"/>
          <p14:tracePt t="60123" x="7188200" y="4191000"/>
          <p14:tracePt t="60139" x="7277100" y="4184650"/>
          <p14:tracePt t="60155" x="7397750" y="4184650"/>
          <p14:tracePt t="60172" x="7486650" y="4203700"/>
          <p14:tracePt t="60191" x="7550150" y="4229100"/>
          <p14:tracePt t="60205" x="7550150" y="4235450"/>
          <p14:tracePt t="60222" x="7556500" y="4254500"/>
          <p14:tracePt t="60239" x="7556500" y="4273550"/>
          <p14:tracePt t="60256" x="7518400" y="4286250"/>
          <p14:tracePt t="60272" x="7461250" y="4311650"/>
          <p14:tracePt t="60289" x="7404100" y="4337050"/>
          <p14:tracePt t="60305" x="7346950" y="4362450"/>
          <p14:tracePt t="60323" x="7321550" y="4375150"/>
          <p14:tracePt t="60339" x="7315200" y="4375150"/>
          <p14:tracePt t="60367" x="7308850" y="4381500"/>
          <p14:tracePt t="60383" x="7308850" y="4387850"/>
          <p14:tracePt t="60390" x="7308850" y="4400550"/>
          <p14:tracePt t="60406" x="7327900" y="4406900"/>
          <p14:tracePt t="60423" x="7404100" y="4438650"/>
          <p14:tracePt t="60439" x="7423150" y="4451350"/>
          <p14:tracePt t="60471" x="7423150" y="4457700"/>
          <p14:tracePt t="60479" x="7423150" y="4464050"/>
          <p14:tracePt t="60489" x="7423150" y="4470400"/>
          <p14:tracePt t="60506" x="7416800" y="4489450"/>
          <p14:tracePt t="60524" x="7410450" y="4495800"/>
          <p14:tracePt t="60539" x="7391400" y="4521200"/>
          <p14:tracePt t="60556" x="7366000" y="4559300"/>
          <p14:tracePt t="60573" x="7346950" y="4584700"/>
          <p14:tracePt t="60590" x="7340600" y="4591050"/>
          <p14:tracePt t="60606" x="7334250" y="4591050"/>
          <p14:tracePt t="60623" x="7327900" y="4597400"/>
          <p14:tracePt t="60639" x="7321550" y="4597400"/>
          <p14:tracePt t="60671" x="7321550" y="4603750"/>
          <p14:tracePt t="60679" x="7321550" y="4610100"/>
          <p14:tracePt t="60695" x="7321550" y="4616450"/>
          <p14:tracePt t="60706" x="7321550" y="4622800"/>
          <p14:tracePt t="60724" x="7321550" y="4635500"/>
          <p14:tracePt t="60743" x="7321550" y="4641850"/>
          <p14:tracePt t="60775" x="7321550" y="4648200"/>
          <p14:tracePt t="60790" x="7321550" y="4654550"/>
          <p14:tracePt t="60815" x="7321550" y="4660900"/>
          <p14:tracePt t="60903" x="7321550" y="4673600"/>
          <p14:tracePt t="61311" x="7321550" y="4679950"/>
          <p14:tracePt t="61318" x="7321550" y="4686300"/>
          <p14:tracePt t="61431" x="7315200" y="4692650"/>
          <p14:tracePt t="61455" x="7308850" y="4692650"/>
          <p14:tracePt t="61911" x="7302500" y="4692650"/>
          <p14:tracePt t="61918" x="7296150" y="4692650"/>
          <p14:tracePt t="61926" x="7289800" y="4692650"/>
          <p14:tracePt t="61940" x="7277100" y="4692650"/>
          <p14:tracePt t="61957" x="7264400" y="4686300"/>
          <p14:tracePt t="62031" x="7258050" y="4686300"/>
          <p14:tracePt t="62055" x="7258050" y="4679950"/>
          <p14:tracePt t="62063" x="7258050" y="4673600"/>
          <p14:tracePt t="62074" x="7264400" y="4673600"/>
          <p14:tracePt t="62091" x="7277100" y="4673600"/>
          <p14:tracePt t="62271" x="7270750" y="4673600"/>
          <p14:tracePt t="62278" x="7264400" y="4673600"/>
          <p14:tracePt t="62291" x="7258050" y="4679950"/>
          <p14:tracePt t="62319" x="7245350" y="4679950"/>
          <p14:tracePt t="62343" x="7232650" y="4679950"/>
          <p14:tracePt t="62359" x="7226300" y="4679950"/>
          <p14:tracePt t="62367" x="7213600" y="4679950"/>
          <p14:tracePt t="62382" x="7207250" y="4679950"/>
          <p14:tracePt t="62391" x="7200900" y="4679950"/>
          <p14:tracePt t="62414" x="7194550" y="4679950"/>
          <p14:tracePt t="62431" x="7181850" y="4679950"/>
          <p14:tracePt t="62441" x="7169150" y="4679950"/>
          <p14:tracePt t="62458" x="7137400" y="4679950"/>
          <p14:tracePt t="62474" x="7080250" y="4679950"/>
          <p14:tracePt t="62492" x="7048500" y="4679950"/>
          <p14:tracePt t="62508" x="7016750" y="4679950"/>
          <p14:tracePt t="62524" x="6985000" y="4679950"/>
          <p14:tracePt t="62541" x="6953250" y="4673600"/>
          <p14:tracePt t="62559" x="6927850" y="4673600"/>
          <p14:tracePt t="62574" x="6921500" y="4673600"/>
          <p14:tracePt t="62615" x="6915150" y="4667250"/>
          <p14:tracePt t="62623" x="6908800" y="4660900"/>
          <p14:tracePt t="62631" x="6896100" y="4648200"/>
          <p14:tracePt t="62641" x="6877050" y="4641850"/>
          <p14:tracePt t="62658" x="6800850" y="4610100"/>
          <p14:tracePt t="62674" x="6692900" y="4572000"/>
          <p14:tracePt t="62692" x="6464300" y="4495800"/>
          <p14:tracePt t="62708" x="6057900" y="4330700"/>
          <p14:tracePt t="62724" x="5492750" y="4140200"/>
          <p14:tracePt t="62741" x="4826000" y="3905250"/>
          <p14:tracePt t="62759" x="3873500" y="3632200"/>
          <p14:tracePt t="62775" x="3498850" y="3549650"/>
          <p14:tracePt t="62791" x="3321050" y="3511550"/>
          <p14:tracePt t="62808" x="3232150" y="3498850"/>
          <p14:tracePt t="62826" x="3181350" y="3492500"/>
          <p14:tracePt t="62841" x="3105150" y="3479800"/>
          <p14:tracePt t="62858" x="3016250" y="3467100"/>
          <p14:tracePt t="62875" x="2952750" y="3467100"/>
          <p14:tracePt t="62892" x="2946400" y="3467100"/>
          <p14:tracePt t="62927" x="2940050" y="3467100"/>
          <p14:tracePt t="62935" x="2933700" y="3467100"/>
          <p14:tracePt t="62942" x="2927350" y="3467100"/>
          <p14:tracePt t="62959" x="2882900" y="3473450"/>
          <p14:tracePt t="62975" x="2844800" y="3486150"/>
          <p14:tracePt t="62992" x="2819400" y="3498850"/>
          <p14:tracePt t="63008" x="2800350" y="3517900"/>
          <p14:tracePt t="63026" x="2768600" y="3536950"/>
          <p14:tracePt t="63041" x="2736850" y="3556000"/>
          <p14:tracePt t="63058" x="2692400" y="3581400"/>
          <p14:tracePt t="63075" x="2654300" y="3606800"/>
          <p14:tracePt t="63093" x="2616200" y="3670300"/>
          <p14:tracePt t="63108" x="2584450" y="3695700"/>
          <p14:tracePt t="63125" x="2565400" y="3708400"/>
          <p14:tracePt t="63142" x="2540000" y="3721100"/>
          <p14:tracePt t="63143" x="2527300" y="3727450"/>
          <p14:tracePt t="63159" x="2514600" y="3733800"/>
          <p14:tracePt t="63175" x="2508250" y="3733800"/>
          <p14:tracePt t="63383" x="2501900" y="3733800"/>
          <p14:tracePt t="63391" x="2482850" y="3733800"/>
          <p14:tracePt t="63398" x="2476500" y="3733800"/>
          <p14:tracePt t="63408" x="2463800" y="3727450"/>
          <p14:tracePt t="63425" x="2438400" y="3727450"/>
          <p14:tracePt t="63442" x="2419350" y="3727450"/>
          <p14:tracePt t="63460" x="2413000" y="3727450"/>
          <p14:tracePt t="63475" x="2400300" y="3721100"/>
          <p14:tracePt t="63492" x="2381250" y="3708400"/>
          <p14:tracePt t="63508" x="2330450" y="3695700"/>
          <p14:tracePt t="63526" x="2273300" y="3689350"/>
          <p14:tracePt t="63542" x="2260600" y="3689350"/>
          <p14:tracePt t="63559" x="2209800" y="3670300"/>
          <p14:tracePt t="63575" x="2203450" y="3670300"/>
          <p14:tracePt t="63593" x="2197100" y="3663950"/>
          <p14:tracePt t="63609" x="2190750" y="3657600"/>
          <p14:tracePt t="63625" x="2178050" y="3651250"/>
          <p14:tracePt t="63642" x="2159000" y="3632200"/>
          <p14:tracePt t="63660" x="2120900" y="3613150"/>
          <p14:tracePt t="63676" x="2095500" y="3594100"/>
          <p14:tracePt t="63692" x="2076450" y="3575050"/>
          <p14:tracePt t="63709" x="2070100" y="3575050"/>
          <p14:tracePt t="63727" x="2063750" y="3543300"/>
          <p14:tracePt t="63743" x="2063750" y="3524250"/>
          <p14:tracePt t="63759" x="2063750" y="3498850"/>
          <p14:tracePt t="63775" x="2063750" y="3467100"/>
          <p14:tracePt t="63793" x="2063750" y="3435350"/>
          <p14:tracePt t="63809" x="2089150" y="3403600"/>
          <p14:tracePt t="63826" x="2133600" y="3365500"/>
          <p14:tracePt t="63842" x="2190750" y="3333750"/>
          <p14:tracePt t="63860" x="2247900" y="3308350"/>
          <p14:tracePt t="63876" x="2292350" y="3295650"/>
          <p14:tracePt t="63892" x="2343150" y="3295650"/>
          <p14:tracePt t="63910" x="2419350" y="3295650"/>
          <p14:tracePt t="63927" x="2508250" y="3314700"/>
          <p14:tracePt t="63942" x="2540000" y="3327400"/>
          <p14:tracePt t="63959" x="2571750" y="3346450"/>
          <p14:tracePt t="63976" x="2590800" y="3365500"/>
          <p14:tracePt t="63993" x="2603500" y="3384550"/>
          <p14:tracePt t="64009" x="2609850" y="3390900"/>
          <p14:tracePt t="64026" x="2609850" y="3403600"/>
          <p14:tracePt t="64043" x="2609850" y="3409950"/>
          <p14:tracePt t="64061" x="2609850" y="3429000"/>
          <p14:tracePt t="64076" x="2609850" y="3448050"/>
          <p14:tracePt t="64093" x="2609850" y="3473450"/>
          <p14:tracePt t="64109" x="2609850" y="3498850"/>
          <p14:tracePt t="64127" x="2609850" y="3530600"/>
          <p14:tracePt t="64143" x="2609850" y="3549650"/>
          <p14:tracePt t="64159" x="2609850" y="3568700"/>
          <p14:tracePt t="64176" x="2597150" y="3587750"/>
          <p14:tracePt t="64194" x="2590800" y="3606800"/>
          <p14:tracePt t="64209" x="2584450" y="3625850"/>
          <p14:tracePt t="64226" x="2565400" y="3644900"/>
          <p14:tracePt t="64243" x="2559050" y="3657600"/>
          <p14:tracePt t="64260" x="2552700" y="3663950"/>
          <p14:tracePt t="64279" x="2546350" y="3670300"/>
          <p14:tracePt t="64293" x="2540000" y="3670300"/>
          <p14:tracePt t="64309" x="2533650" y="3676650"/>
          <p14:tracePt t="64327" x="2520950" y="3683000"/>
          <p14:tracePt t="64343" x="2508250" y="3689350"/>
          <p14:tracePt t="64359" x="2501900" y="3695700"/>
          <p14:tracePt t="64376" x="2495550" y="3695700"/>
          <p14:tracePt t="64394" x="2489200" y="3695700"/>
          <p14:tracePt t="64409" x="2476500" y="3695700"/>
          <p14:tracePt t="64426" x="2457450" y="3695700"/>
          <p14:tracePt t="64443" x="2425700" y="3695700"/>
          <p14:tracePt t="64461" x="2387600" y="3695700"/>
          <p14:tracePt t="64476" x="2362200" y="3695700"/>
          <p14:tracePt t="64493" x="2349500" y="3695700"/>
          <p14:tracePt t="64510" x="2336800" y="3695700"/>
          <p14:tracePt t="64527" x="2311400" y="3695700"/>
          <p14:tracePt t="64543" x="2292350" y="3683000"/>
          <p14:tracePt t="64559" x="2279650" y="3676650"/>
          <p14:tracePt t="64576" x="2266950" y="3670300"/>
          <p14:tracePt t="64623" x="2260600" y="3670300"/>
          <p14:tracePt t="64655" x="2254250" y="3670300"/>
          <p14:tracePt t="64775" x="2247900" y="3663950"/>
          <p14:tracePt t="64895" x="2247900" y="3657600"/>
          <p14:tracePt t="64919" x="2254250" y="3657600"/>
          <p14:tracePt t="64935" x="2266950" y="3657600"/>
          <p14:tracePt t="64960" x="2273300" y="3657600"/>
          <p14:tracePt t="64991" x="2279650" y="3663950"/>
          <p14:tracePt t="65007" x="2298700" y="3683000"/>
          <p14:tracePt t="65015" x="2311400" y="3683000"/>
          <p14:tracePt t="65027" x="2336800" y="3708400"/>
          <p14:tracePt t="65043" x="2368550" y="3727450"/>
          <p14:tracePt t="65061" x="2387600" y="3733800"/>
          <p14:tracePt t="65077" x="2393950" y="3740150"/>
          <p14:tracePt t="65415" x="2387600" y="3740150"/>
          <p14:tracePt t="65440" x="2387600" y="3733800"/>
          <p14:tracePt t="65471" x="2381250" y="3733800"/>
          <p14:tracePt t="65479" x="2374900" y="3733800"/>
          <p14:tracePt t="65487" x="2368550" y="3733800"/>
          <p14:tracePt t="65495" x="2362200" y="3727450"/>
          <p14:tracePt t="65511" x="2330450" y="3708400"/>
          <p14:tracePt t="65527" x="2311400" y="3695700"/>
          <p14:tracePt t="65544" x="2298700" y="3695700"/>
          <p14:tracePt t="65561" x="2273300" y="3683000"/>
          <p14:tracePt t="65577" x="2254250" y="3676650"/>
          <p14:tracePt t="65594" x="2235200" y="3663950"/>
          <p14:tracePt t="65611" x="2222500" y="3663950"/>
          <p14:tracePt t="65655" x="2222500" y="3657600"/>
          <p14:tracePt t="65672" x="2216150" y="3651250"/>
          <p14:tracePt t="65688" x="2209800" y="3644900"/>
          <p14:tracePt t="65696" x="2203450" y="3638550"/>
          <p14:tracePt t="65703" x="2197100" y="3632200"/>
          <p14:tracePt t="65743" x="2190750" y="3625850"/>
          <p14:tracePt t="65768" x="2190750" y="3619500"/>
          <p14:tracePt t="65775" x="2184400" y="3619500"/>
          <p14:tracePt t="65791" x="2184400" y="3613150"/>
          <p14:tracePt t="65807" x="2184400" y="3606800"/>
          <p14:tracePt t="65855" x="2184400" y="3600450"/>
          <p14:tracePt t="65895" x="2178050" y="3594100"/>
          <p14:tracePt t="66127" x="2184400" y="3594100"/>
          <p14:tracePt t="66288" x="2190750" y="3594100"/>
          <p14:tracePt t="66295" x="2190750" y="3600450"/>
          <p14:tracePt t="66335" x="2190750" y="3606800"/>
          <p14:tracePt t="66343" x="2190750" y="3613150"/>
          <p14:tracePt t="66351" x="2197100" y="3619500"/>
          <p14:tracePt t="66375" x="2197100" y="3625850"/>
          <p14:tracePt t="66384" x="2203450" y="3625850"/>
          <p14:tracePt t="66400" x="2203450" y="3632200"/>
          <p14:tracePt t="66416" x="2209800" y="3638550"/>
          <p14:tracePt t="66429" x="2216150" y="3651250"/>
          <p14:tracePt t="66535" x="2222500" y="3651250"/>
          <p14:tracePt t="66543" x="2228850" y="3651250"/>
          <p14:tracePt t="66551" x="2235200" y="3651250"/>
          <p14:tracePt t="66567" x="2241550" y="3651250"/>
          <p14:tracePt t="66578" x="2247900" y="3651250"/>
          <p14:tracePt t="66595" x="2273300" y="3651250"/>
          <p14:tracePt t="66613" x="2336800" y="3651250"/>
          <p14:tracePt t="66628" x="2425700" y="3676650"/>
          <p14:tracePt t="66645" x="2520950" y="3695700"/>
          <p14:tracePt t="66662" x="2552700" y="3695700"/>
          <p14:tracePt t="66679" x="2578100" y="3708400"/>
          <p14:tracePt t="66695" x="2622550" y="3727450"/>
          <p14:tracePt t="66711" x="2749550" y="3778250"/>
          <p14:tracePt t="66728" x="3086100" y="3867150"/>
          <p14:tracePt t="66747" x="3619500" y="3937000"/>
          <p14:tracePt t="66762" x="4318000" y="4019550"/>
          <p14:tracePt t="66778" x="5022850" y="4127500"/>
          <p14:tracePt t="66796" x="5657850" y="4203700"/>
          <p14:tracePt t="66814" x="6089650" y="4260850"/>
          <p14:tracePt t="66829" x="6254750" y="4286250"/>
          <p14:tracePt t="66845" x="6343650" y="4318000"/>
          <p14:tracePt t="66862" x="6419850" y="4349750"/>
          <p14:tracePt t="66880" x="6483350" y="4387850"/>
          <p14:tracePt t="66895" x="6496050" y="4394200"/>
          <p14:tracePt t="66912" x="6502400" y="4394200"/>
          <p14:tracePt t="66929" x="6502400" y="4406900"/>
          <p14:tracePt t="66946" x="6527800" y="4445000"/>
          <p14:tracePt t="66962" x="6578600" y="4470400"/>
          <p14:tracePt t="66978" x="6680200" y="4514850"/>
          <p14:tracePt t="66995" x="6832600" y="4565650"/>
          <p14:tracePt t="67013" x="6972300" y="4616450"/>
          <p14:tracePt t="67029" x="7029450" y="4635500"/>
          <p14:tracePt t="67072" x="7042150" y="4641850"/>
          <p14:tracePt t="67079" x="7054850" y="4654550"/>
          <p14:tracePt t="67088" x="7092950" y="4667250"/>
          <p14:tracePt t="67095" x="7131050" y="4679950"/>
          <p14:tracePt t="67112" x="7232650" y="4692650"/>
          <p14:tracePt t="67128" x="7327900" y="4705350"/>
          <p14:tracePt t="67145" x="7366000" y="4705350"/>
          <p14:tracePt t="67272" x="7346950" y="4705350"/>
          <p14:tracePt t="67279" x="7334250" y="4705350"/>
          <p14:tracePt t="67287" x="7327900" y="4705350"/>
          <p14:tracePt t="67295" x="7315200" y="4711700"/>
          <p14:tracePt t="67312" x="7308850" y="4718050"/>
          <p14:tracePt t="67343" x="7302500" y="4724400"/>
          <p14:tracePt t="67359" x="7296150" y="4724400"/>
          <p14:tracePt t="67367" x="7277100" y="4724400"/>
          <p14:tracePt t="67379" x="7251700" y="4724400"/>
          <p14:tracePt t="67396" x="7207250" y="4724400"/>
          <p14:tracePt t="67413" x="7175500" y="4737100"/>
          <p14:tracePt t="67429" x="7169150" y="4743450"/>
          <p14:tracePt t="67496" x="7162800" y="4749800"/>
          <p14:tracePt t="67519" x="7169150" y="4756150"/>
          <p14:tracePt t="67527" x="7213600" y="4756150"/>
          <p14:tracePt t="67535" x="7270750" y="4768850"/>
          <p14:tracePt t="67546" x="7340600" y="4775200"/>
          <p14:tracePt t="67563" x="7499350" y="4775200"/>
          <p14:tracePt t="67579" x="7651750" y="4775200"/>
          <p14:tracePt t="67596" x="7759700" y="4775200"/>
          <p14:tracePt t="67612" x="7791450" y="4775200"/>
          <p14:tracePt t="67888" x="7797800" y="4775200"/>
          <p14:tracePt t="67895" x="7797800" y="4768850"/>
          <p14:tracePt t="67903" x="7791450" y="4768850"/>
          <p14:tracePt t="67913" x="7785100" y="4768850"/>
          <p14:tracePt t="67930" x="7708900" y="4743450"/>
          <p14:tracePt t="67946" x="7594600" y="4737100"/>
          <p14:tracePt t="67964" x="7327900" y="4660900"/>
          <p14:tracePt t="67979" x="6902450" y="4546600"/>
          <p14:tracePt t="67996" x="6553200" y="4502150"/>
          <p14:tracePt t="68013" x="6153150" y="4438650"/>
          <p14:tracePt t="68031" x="5429250" y="4330700"/>
          <p14:tracePt t="68046" x="5124450" y="4279900"/>
          <p14:tracePt t="68063" x="4165600" y="4108450"/>
          <p14:tracePt t="68080" x="3683000" y="4019550"/>
          <p14:tracePt t="68097" x="3384550" y="3981450"/>
          <p14:tracePt t="68113" x="3168650" y="3943350"/>
          <p14:tracePt t="68130" x="2965450" y="3905250"/>
          <p14:tracePt t="68146" x="2819400" y="3898900"/>
          <p14:tracePt t="68164" x="2711450" y="3886200"/>
          <p14:tracePt t="68180" x="2641600" y="3886200"/>
          <p14:tracePt t="68196" x="2603500" y="3886200"/>
          <p14:tracePt t="68213" x="2565400" y="3879850"/>
          <p14:tracePt t="68231" x="2476500" y="3860800"/>
          <p14:tracePt t="68246" x="2451100" y="3860800"/>
          <p14:tracePt t="68263" x="2362200" y="3867150"/>
          <p14:tracePt t="68280" x="2349500" y="3867150"/>
          <p14:tracePt t="68297" x="2343150" y="3867150"/>
          <p14:tracePt t="68335" x="2336800" y="3873500"/>
          <p14:tracePt t="68512" x="2336800" y="3867150"/>
          <p14:tracePt t="68520" x="2336800" y="3860800"/>
          <p14:tracePt t="68530" x="2343150" y="3841750"/>
          <p14:tracePt t="68568" x="2343150" y="3829050"/>
          <p14:tracePt t="68696" x="2336800" y="3829050"/>
          <p14:tracePt t="68712" x="2330450" y="3835400"/>
          <p14:tracePt t="68720" x="2324100" y="3841750"/>
          <p14:tracePt t="68730" x="2324100" y="3854450"/>
          <p14:tracePt t="68747" x="2317750" y="3867150"/>
          <p14:tracePt t="68765" x="2311400" y="3879850"/>
          <p14:tracePt t="68848" x="2311400" y="3886200"/>
          <p14:tracePt t="68863" x="2311400" y="3892550"/>
          <p14:tracePt t="68960" x="2311400" y="3898900"/>
          <p14:tracePt t="68967" x="2311400" y="3911600"/>
          <p14:tracePt t="68983" x="2317750" y="3917950"/>
          <p14:tracePt t="68997" x="2317750" y="3924300"/>
          <p14:tracePt t="69014" x="2330450" y="3949700"/>
          <p14:tracePt t="69032" x="2362200" y="4013200"/>
          <p14:tracePt t="69047" x="2374900" y="4032250"/>
          <p14:tracePt t="69064" x="2387600" y="4057650"/>
          <p14:tracePt t="69080" x="2393950" y="4064000"/>
          <p14:tracePt t="69098" x="2400300" y="4076700"/>
          <p14:tracePt t="69114" x="2400300" y="4083050"/>
          <p14:tracePt t="69131" x="2406650" y="4089400"/>
          <p14:tracePt t="69147" x="2406650" y="4095750"/>
          <p14:tracePt t="69165" x="2406650" y="4102100"/>
          <p14:tracePt t="69181" x="2406650" y="4108450"/>
          <p14:tracePt t="69198" x="2406650" y="4114800"/>
          <p14:tracePt t="69232" x="2406650" y="4127500"/>
          <p14:tracePt t="69264" x="2406650" y="4133850"/>
          <p14:tracePt t="69392" x="2406650" y="4121150"/>
          <p14:tracePt t="69400" x="2400300" y="4102100"/>
          <p14:tracePt t="69407" x="2400300" y="4083050"/>
          <p14:tracePt t="69415" x="2381250" y="4038600"/>
          <p14:tracePt t="69431" x="2368550" y="4013200"/>
          <p14:tracePt t="69447" x="2349500" y="3937000"/>
          <p14:tracePt t="69465" x="2330450" y="3905250"/>
          <p14:tracePt t="69481" x="2324100" y="3879850"/>
          <p14:tracePt t="69497" x="2317750" y="3854450"/>
          <p14:tracePt t="69514" x="2317750" y="3816350"/>
          <p14:tracePt t="69532" x="2317750" y="3784600"/>
          <p14:tracePt t="69547" x="2317750" y="3752850"/>
          <p14:tracePt t="69565" x="2317750" y="3727450"/>
          <p14:tracePt t="69581" x="2317750" y="3721100"/>
          <p14:tracePt t="69599" x="2317750" y="3708400"/>
          <p14:tracePt t="69614" x="2317750" y="3702050"/>
          <p14:tracePt t="69631" x="2317750" y="3695700"/>
          <p14:tracePt t="69648" x="2330450" y="3683000"/>
          <p14:tracePt t="69665" x="2330450" y="3676650"/>
          <p14:tracePt t="69984" x="2330450" y="3670300"/>
          <p14:tracePt t="69991" x="2330450" y="3663950"/>
          <p14:tracePt t="69999" x="2330450" y="3657600"/>
          <p14:tracePt t="70015" x="2324100" y="3651250"/>
          <p14:tracePt t="70032" x="2298700" y="3644900"/>
          <p14:tracePt t="70048" x="2292350" y="3644900"/>
          <p14:tracePt t="70112" x="2292350" y="3638550"/>
          <p14:tracePt t="70120" x="2279650" y="3632200"/>
          <p14:tracePt t="70132" x="2266950" y="3625850"/>
          <p14:tracePt t="70148" x="2235200" y="3619500"/>
          <p14:tracePt t="70165" x="2222500" y="3613150"/>
          <p14:tracePt t="70199" x="2216150" y="3613150"/>
          <p14:tracePt t="70208" x="2209800" y="3606800"/>
          <p14:tracePt t="70216" x="2203450" y="3594100"/>
          <p14:tracePt t="70232" x="2178050" y="3568700"/>
          <p14:tracePt t="70248" x="2165350" y="3549650"/>
          <p14:tracePt t="70265" x="2159000" y="3543300"/>
          <p14:tracePt t="70295" x="2152650" y="3543300"/>
          <p14:tracePt t="70312" x="2146300" y="3536950"/>
          <p14:tracePt t="70319" x="2146300" y="3530600"/>
          <p14:tracePt t="70332" x="2146300" y="3524250"/>
          <p14:tracePt t="70349" x="2146300" y="3505200"/>
          <p14:tracePt t="70365" x="2146300" y="3492500"/>
          <p14:tracePt t="70382" x="2146300" y="3473450"/>
          <p14:tracePt t="70399" x="2146300" y="3460750"/>
          <p14:tracePt t="70416" x="2152650" y="3429000"/>
          <p14:tracePt t="70432" x="2178050" y="3403600"/>
          <p14:tracePt t="70449" x="2203450" y="3378200"/>
          <p14:tracePt t="70465" x="2235200" y="3359150"/>
          <p14:tracePt t="70483" x="2298700" y="3359150"/>
          <p14:tracePt t="70499" x="2381250" y="3359150"/>
          <p14:tracePt t="70515" x="2432050" y="3359150"/>
          <p14:tracePt t="70532" x="2444750" y="3359150"/>
          <p14:tracePt t="70568" x="2451100" y="3359150"/>
          <p14:tracePt t="70583" x="2451100" y="3371850"/>
          <p14:tracePt t="70592" x="2451100" y="3378200"/>
          <p14:tracePt t="70599" x="2451100" y="3390900"/>
          <p14:tracePt t="70616" x="2451100" y="3429000"/>
          <p14:tracePt t="70632" x="2451100" y="3460750"/>
          <p14:tracePt t="70649" x="2451100" y="3492500"/>
          <p14:tracePt t="70665" x="2451100" y="3511550"/>
          <p14:tracePt t="70683" x="2451100" y="3524250"/>
          <p14:tracePt t="70699" x="2444750" y="3536950"/>
          <p14:tracePt t="70715" x="2444750" y="3543300"/>
          <p14:tracePt t="70732" x="2438400" y="3556000"/>
          <p14:tracePt t="70750" x="2425700" y="3575050"/>
          <p14:tracePt t="70766" x="2425700" y="3581400"/>
          <p14:tracePt t="70782" x="2413000" y="3594100"/>
          <p14:tracePt t="70799" x="2406650" y="3613150"/>
          <p14:tracePt t="70800" x="2406650" y="3619500"/>
          <p14:tracePt t="70816" x="2393950" y="3638550"/>
          <p14:tracePt t="70832" x="2387600" y="3657600"/>
          <p14:tracePt t="70849" x="2374900" y="3670300"/>
          <p14:tracePt t="70866" x="2374900" y="3683000"/>
          <p14:tracePt t="70884" x="2374900" y="3689350"/>
          <p14:tracePt t="70899" x="2368550" y="3702050"/>
          <p14:tracePt t="70916" x="2368550" y="3721100"/>
          <p14:tracePt t="70932" x="2355850" y="3746500"/>
          <p14:tracePt t="70950" x="2349500" y="3778250"/>
          <p14:tracePt t="70966" x="2349500" y="3797300"/>
          <p14:tracePt t="70982" x="2349500" y="3810000"/>
          <p14:tracePt t="70999" x="2336800" y="3829050"/>
          <p14:tracePt t="71000" x="2336800" y="3835400"/>
          <p14:tracePt t="71017" x="2317750" y="3867150"/>
          <p14:tracePt t="71033" x="2292350" y="3886200"/>
          <p14:tracePt t="71049" x="2260600" y="3905250"/>
          <p14:tracePt t="71066" x="2216150" y="3924300"/>
          <p14:tracePt t="71083" x="2184400" y="3930650"/>
          <p14:tracePt t="71099" x="2133600" y="3930650"/>
          <p14:tracePt t="71116" x="2063750" y="3930650"/>
          <p14:tracePt t="71132" x="1993900" y="3930650"/>
          <p14:tracePt t="71150" x="1968500" y="3937000"/>
          <p14:tracePt t="71166" x="1955800" y="3937000"/>
          <p14:tracePt t="71368" x="1949450" y="3937000"/>
          <p14:tracePt t="71400" x="1955800" y="3930650"/>
          <p14:tracePt t="71408" x="1962150" y="3924300"/>
          <p14:tracePt t="71423" x="1968500" y="3917950"/>
          <p14:tracePt t="71433" x="1974850" y="3917950"/>
          <p14:tracePt t="71451" x="1993900" y="3911600"/>
          <p14:tracePt t="71466" x="2012950" y="3911600"/>
          <p14:tracePt t="71483" x="2038350" y="3911600"/>
          <p14:tracePt t="71499" x="2057400" y="3911600"/>
          <p14:tracePt t="71536" x="2063750" y="3911600"/>
          <p14:tracePt t="71560" x="2076450" y="3911600"/>
          <p14:tracePt t="71568" x="2082800" y="3911600"/>
          <p14:tracePt t="71575" x="2095500" y="3911600"/>
          <p14:tracePt t="71584" x="2108200" y="3911600"/>
          <p14:tracePt t="71600" x="2133600" y="3911600"/>
          <p14:tracePt t="71616" x="2139950" y="3911600"/>
          <p14:tracePt t="71633" x="2146300" y="3911600"/>
          <p14:tracePt t="71650" x="2152650" y="3911600"/>
          <p14:tracePt t="71666" x="2165350" y="3911600"/>
          <p14:tracePt t="71683" x="2190750" y="3911600"/>
          <p14:tracePt t="71700" x="2241550" y="3911600"/>
          <p14:tracePt t="71717" x="2305050" y="3911600"/>
          <p14:tracePt t="71733" x="2349500" y="3911600"/>
          <p14:tracePt t="71750" x="2381250" y="3911600"/>
          <p14:tracePt t="71766" x="2406650" y="3911600"/>
          <p14:tracePt t="71784" x="2457450" y="3911600"/>
          <p14:tracePt t="71800" x="2508250" y="3911600"/>
          <p14:tracePt t="71816" x="2590800" y="3911600"/>
          <p14:tracePt t="71833" x="2692400" y="3930650"/>
          <p14:tracePt t="71851" x="2724150" y="3930650"/>
          <p14:tracePt t="71866" x="2730500" y="3930650"/>
          <p14:tracePt t="71904" x="2743200" y="3930650"/>
          <p14:tracePt t="71912" x="2749550" y="3930650"/>
          <p14:tracePt t="71920" x="2768600" y="3930650"/>
          <p14:tracePt t="71933" x="2800350" y="3930650"/>
          <p14:tracePt t="71950" x="2863850" y="3930650"/>
          <p14:tracePt t="71966" x="2908300" y="3930650"/>
          <p14:tracePt t="71984" x="2921000" y="3930650"/>
          <p14:tracePt t="72000" x="2927350" y="3930650"/>
          <p14:tracePt t="72017" x="2946400" y="3930650"/>
          <p14:tracePt t="72033" x="2978150" y="3930650"/>
          <p14:tracePt t="72051" x="3003550" y="3930650"/>
          <p14:tracePt t="72067" x="3016250" y="3930650"/>
          <p14:tracePt t="72144" x="3022600" y="3930650"/>
          <p14:tracePt t="72152" x="3028950" y="3930650"/>
          <p14:tracePt t="72168" x="3035300" y="3924300"/>
          <p14:tracePt t="72200" x="3041650" y="3924300"/>
          <p14:tracePt t="72312" x="3041650" y="3917950"/>
          <p14:tracePt t="72328" x="3048000" y="3917950"/>
          <p14:tracePt t="72408" x="3041650" y="3917950"/>
          <p14:tracePt t="72416" x="3035300" y="3917950"/>
          <p14:tracePt t="72424" x="3028950" y="3917950"/>
          <p14:tracePt t="72433" x="3022600" y="3917950"/>
          <p14:tracePt t="72450" x="3003550" y="3917950"/>
          <p14:tracePt t="72467" x="2990850" y="3917950"/>
          <p14:tracePt t="72485" x="2965450" y="3917950"/>
          <p14:tracePt t="72500" x="2940050" y="3917950"/>
          <p14:tracePt t="72517" x="2895600" y="3917950"/>
          <p14:tracePt t="72534" x="2851150" y="3917950"/>
          <p14:tracePt t="72551" x="2806700" y="3917950"/>
          <p14:tracePt t="72567" x="2800350" y="3917950"/>
          <p14:tracePt t="72584" x="2787650" y="3917950"/>
          <p14:tracePt t="72616" x="2781300" y="3917950"/>
          <p14:tracePt t="72624" x="2768600" y="3917950"/>
          <p14:tracePt t="72634" x="2755900" y="3905250"/>
          <p14:tracePt t="72651" x="2736850" y="3898900"/>
          <p14:tracePt t="72667" x="2724150" y="3892550"/>
          <p14:tracePt t="72685" x="2717800" y="3892550"/>
          <p14:tracePt t="72705" x="2711450" y="3886200"/>
          <p14:tracePt t="72720" x="2705100" y="3879850"/>
          <p14:tracePt t="72734" x="2705100" y="3873500"/>
          <p14:tracePt t="72752" x="2698750" y="3867150"/>
          <p14:tracePt t="72768" x="2698750" y="3860800"/>
          <p14:tracePt t="72784" x="2692400" y="3848100"/>
          <p14:tracePt t="72801" x="2692400" y="3829050"/>
          <p14:tracePt t="72819" x="2692400" y="3810000"/>
          <p14:tracePt t="72834" x="2692400" y="3784600"/>
          <p14:tracePt t="72851" x="2692400" y="3759200"/>
          <p14:tracePt t="72867" x="2692400" y="3740150"/>
          <p14:tracePt t="72885" x="2711450" y="3727450"/>
          <p14:tracePt t="72901" x="2724150" y="3714750"/>
          <p14:tracePt t="72917" x="2749550" y="3695700"/>
          <p14:tracePt t="72935" x="2768600" y="3689350"/>
          <p14:tracePt t="72936" x="2794000" y="3683000"/>
          <p14:tracePt t="72952" x="2838450" y="3670300"/>
          <p14:tracePt t="72968" x="2901950" y="3663950"/>
          <p14:tracePt t="72984" x="2959100" y="3663950"/>
          <p14:tracePt t="73001" x="3028950" y="3663950"/>
          <p14:tracePt t="73019" x="3073400" y="3663950"/>
          <p14:tracePt t="73034" x="3092450" y="3670300"/>
          <p14:tracePt t="73080" x="3098800" y="3676650"/>
          <p14:tracePt t="73088" x="3105150" y="3683000"/>
          <p14:tracePt t="73096" x="3111500" y="3695700"/>
          <p14:tracePt t="73104" x="3117850" y="3708400"/>
          <p14:tracePt t="73117" x="3117850" y="3714750"/>
          <p14:tracePt t="73134" x="3130550" y="3733800"/>
          <p14:tracePt t="73151" x="3136900" y="3765550"/>
          <p14:tracePt t="73152" x="3143250" y="3778250"/>
          <p14:tracePt t="73169" x="3143250" y="3790950"/>
          <p14:tracePt t="73184" x="3143250" y="3810000"/>
          <p14:tracePt t="73201" x="3143250" y="3822700"/>
          <p14:tracePt t="73218" x="3143250" y="3829050"/>
          <p14:tracePt t="73235" x="3143250" y="3841750"/>
          <p14:tracePt t="73251" x="3143250" y="3854450"/>
          <p14:tracePt t="73268" x="3143250" y="3860800"/>
          <p14:tracePt t="73284" x="3130550" y="3873500"/>
          <p14:tracePt t="73302" x="3124200" y="3879850"/>
          <p14:tracePt t="73318" x="3111500" y="3892550"/>
          <p14:tracePt t="73334" x="3105150" y="3898900"/>
          <p14:tracePt t="73351" x="3098800" y="3905250"/>
          <p14:tracePt t="73369" x="3079750" y="3911600"/>
          <p14:tracePt t="73385" x="3067050" y="3917950"/>
          <p14:tracePt t="73401" x="3054350" y="3917950"/>
          <p14:tracePt t="73418" x="3048000" y="3917950"/>
          <p14:tracePt t="73436" x="3035300" y="3924300"/>
          <p14:tracePt t="73451" x="3009900" y="3924300"/>
          <p14:tracePt t="73468" x="2990850" y="3924300"/>
          <p14:tracePt t="73485" x="2971800" y="3924300"/>
          <p14:tracePt t="73560" x="2965450" y="3924300"/>
          <p14:tracePt t="73585" x="2959100" y="3924300"/>
          <p14:tracePt t="73656" x="2946400" y="3924300"/>
          <p14:tracePt t="73664" x="2933700" y="3924300"/>
          <p14:tracePt t="73672" x="2914650" y="3917950"/>
          <p14:tracePt t="73685" x="2901950" y="3917950"/>
          <p14:tracePt t="73701" x="2882900" y="3917950"/>
          <p14:tracePt t="73719" x="2876550" y="3911600"/>
          <p14:tracePt t="73736" x="2870200" y="3911600"/>
          <p14:tracePt t="73808" x="2863850" y="3911600"/>
          <p14:tracePt t="73816" x="2857500" y="3911600"/>
          <p14:tracePt t="73824" x="2851150" y="3911600"/>
          <p14:tracePt t="73835" x="2844800" y="3911600"/>
          <p14:tracePt t="73852" x="2825750" y="3911600"/>
          <p14:tracePt t="73869" x="2806700" y="3905250"/>
          <p14:tracePt t="73886" x="2787650" y="3898900"/>
          <p14:tracePt t="73902" x="2768600" y="3892550"/>
          <p14:tracePt t="73918" x="2762250" y="3892550"/>
          <p14:tracePt t="73935" x="2755900" y="3886200"/>
          <p14:tracePt t="73953" x="2743200" y="3879850"/>
          <p14:tracePt t="74000" x="2736850" y="3867150"/>
          <p14:tracePt t="74009" x="2730500" y="3860800"/>
          <p14:tracePt t="74020" x="2730500" y="3848100"/>
          <p14:tracePt t="74035" x="2730500" y="3829050"/>
          <p14:tracePt t="74052" x="2730500" y="3816350"/>
          <p14:tracePt t="74068" x="2730500" y="3790950"/>
          <p14:tracePt t="74087" x="2730500" y="3771900"/>
          <p14:tracePt t="74102" x="2749550" y="3752850"/>
          <p14:tracePt t="74119" x="2768600" y="3733800"/>
          <p14:tracePt t="74136" x="2800350" y="3727450"/>
          <p14:tracePt t="74153" x="2844800" y="3727450"/>
          <p14:tracePt t="74169" x="2914650" y="3727450"/>
          <p14:tracePt t="74185" x="3009900" y="3727450"/>
          <p14:tracePt t="74202" x="3117850" y="3752850"/>
          <p14:tracePt t="74220" x="3175000" y="3771900"/>
          <p14:tracePt t="74235" x="3187700" y="3784600"/>
          <p14:tracePt t="74256" x="3187700" y="3790950"/>
          <p14:tracePt t="74269" x="3187700" y="3797300"/>
          <p14:tracePt t="74287" x="3187700" y="3810000"/>
          <p14:tracePt t="74302" x="3187700" y="3816350"/>
          <p14:tracePt t="74319" x="3187700" y="3835400"/>
          <p14:tracePt t="74335" x="3181350" y="3867150"/>
          <p14:tracePt t="74353" x="3168650" y="3886200"/>
          <p14:tracePt t="74369" x="3149600" y="3898900"/>
          <p14:tracePt t="74385" x="3136900" y="3911600"/>
          <p14:tracePt t="74402" x="3130550" y="3917950"/>
          <p14:tracePt t="74420" x="3117850" y="3917950"/>
          <p14:tracePt t="74436" x="3079750" y="3917950"/>
          <p14:tracePt t="74452" x="3041650" y="3917950"/>
          <p14:tracePt t="74469" x="2978150" y="3917950"/>
          <p14:tracePt t="74486" x="2908300" y="3917950"/>
          <p14:tracePt t="74502" x="2863850" y="3905250"/>
          <p14:tracePt t="74519" x="2844800" y="3905250"/>
          <p14:tracePt t="74520" x="2838450" y="3905250"/>
          <p14:tracePt t="74536" x="2838450" y="3898900"/>
          <p14:tracePt t="74553" x="2832100" y="3898900"/>
          <p14:tracePt t="74569" x="2825750" y="3892550"/>
          <p14:tracePt t="74593" x="2832100" y="3892550"/>
          <p14:tracePt t="74603" x="2895600" y="3892550"/>
          <p14:tracePt t="74620" x="3225800" y="3917950"/>
          <p14:tracePt t="74636" x="3943350" y="4019550"/>
          <p14:tracePt t="74653" x="4851400" y="4191000"/>
          <p14:tracePt t="74669" x="5530850" y="4356100"/>
          <p14:tracePt t="74687" x="6096000" y="4495800"/>
          <p14:tracePt t="74703" x="6419850" y="4584700"/>
          <p14:tracePt t="74719" x="6686550" y="4667250"/>
          <p14:tracePt t="74721" x="6788150" y="4692650"/>
          <p14:tracePt t="74736" x="6953250" y="4730750"/>
          <p14:tracePt t="74753" x="7073900" y="4762500"/>
          <p14:tracePt t="74769" x="7175500" y="4787900"/>
          <p14:tracePt t="74786" x="7239000" y="4800600"/>
          <p14:tracePt t="74803" x="7245350" y="4806950"/>
          <p14:tracePt t="74873" x="7251700" y="4813300"/>
          <p14:tracePt t="74888" x="7270750" y="4819650"/>
          <p14:tracePt t="74896" x="7277100" y="4826000"/>
          <p14:tracePt t="74904" x="7283450" y="4826000"/>
          <p14:tracePt t="74919" x="7289800" y="4826000"/>
          <p14:tracePt t="74921" x="7296150" y="4826000"/>
          <p14:tracePt t="74936" x="7315200" y="4826000"/>
          <p14:tracePt t="74953" x="7366000" y="4826000"/>
          <p14:tracePt t="74971" x="7442200" y="4838700"/>
          <p14:tracePt t="74986" x="7518400" y="4864100"/>
          <p14:tracePt t="75003" x="7556500" y="4864100"/>
          <p14:tracePt t="75112" x="7543800" y="4857750"/>
          <p14:tracePt t="75120" x="7524750" y="4857750"/>
          <p14:tracePt t="75128" x="7486650" y="4851400"/>
          <p14:tracePt t="75136" x="7454900" y="4845050"/>
          <p14:tracePt t="75153" x="7385050" y="4838700"/>
          <p14:tracePt t="75169" x="7308850" y="4826000"/>
          <p14:tracePt t="75187" x="7251700" y="4826000"/>
          <p14:tracePt t="75203" x="7207250" y="4813300"/>
          <p14:tracePt t="75219" x="7162800" y="4800600"/>
          <p14:tracePt t="75236" x="7112000" y="4787900"/>
          <p14:tracePt t="75254" x="7054850" y="4775200"/>
          <p14:tracePt t="75270" x="7023100" y="4756150"/>
          <p14:tracePt t="75286" x="6991350" y="4737100"/>
          <p14:tracePt t="75303" x="6985000" y="4730750"/>
          <p14:tracePt t="75321" x="6978650" y="4711700"/>
          <p14:tracePt t="75337" x="6972300" y="4699000"/>
          <p14:tracePt t="75353" x="6972300" y="4692650"/>
          <p14:tracePt t="75370" x="6972300" y="4673600"/>
          <p14:tracePt t="75387" x="6972300" y="4654550"/>
          <p14:tracePt t="75403" x="6972300" y="4635500"/>
          <p14:tracePt t="75420" x="6972300" y="4622800"/>
          <p14:tracePt t="75436" x="6978650" y="4616450"/>
          <p14:tracePt t="75454" x="6997700" y="4603750"/>
          <p14:tracePt t="75470" x="7016750" y="4597400"/>
          <p14:tracePt t="75486" x="7073900" y="4597400"/>
          <p14:tracePt t="75488" x="7105650" y="4584700"/>
          <p14:tracePt t="75503" x="7162800" y="4578350"/>
          <p14:tracePt t="75521" x="7334250" y="4565650"/>
          <p14:tracePt t="75537" x="7435850" y="4565650"/>
          <p14:tracePt t="75553" x="7505700" y="4565650"/>
          <p14:tracePt t="75570" x="7550150" y="4565650"/>
          <p14:tracePt t="75587" x="7581900" y="4565650"/>
          <p14:tracePt t="75603" x="7645400" y="4565650"/>
          <p14:tracePt t="75620" x="7715250" y="4578350"/>
          <p14:tracePt t="75637" x="7778750" y="4584700"/>
          <p14:tracePt t="75654" x="7842250" y="4591050"/>
          <p14:tracePt t="75670" x="7899400" y="4603750"/>
          <p14:tracePt t="75687" x="7943850" y="4616450"/>
          <p14:tracePt t="75688" x="7950200" y="4616450"/>
          <p14:tracePt t="75704" x="7956550" y="4616450"/>
          <p14:tracePt t="75793" x="7956550" y="4622800"/>
          <p14:tracePt t="75800" x="7956550" y="4629150"/>
          <p14:tracePt t="75808" x="7956550" y="4635500"/>
          <p14:tracePt t="75820" x="7956550" y="4641850"/>
          <p14:tracePt t="75837" x="7956550" y="4654550"/>
          <p14:tracePt t="75854" x="7956550" y="4673600"/>
          <p14:tracePt t="75872" x="7956550" y="4711700"/>
          <p14:tracePt t="75887" x="7956550" y="4718050"/>
          <p14:tracePt t="75904" x="7943850" y="4743450"/>
          <p14:tracePt t="75904" x="7931150" y="4749800"/>
          <p14:tracePt t="75920" x="7905750" y="4781550"/>
          <p14:tracePt t="75938" x="7867650" y="4806950"/>
          <p14:tracePt t="75953" x="7829550" y="4819650"/>
          <p14:tracePt t="75971" x="7778750" y="4819650"/>
          <p14:tracePt t="75987" x="7734300" y="4819650"/>
          <p14:tracePt t="76005" x="7670800" y="4819650"/>
          <p14:tracePt t="76020" x="7613650" y="4819650"/>
          <p14:tracePt t="76037" x="7588250" y="4813300"/>
          <p14:tracePt t="76054" x="7581900" y="4813300"/>
          <p14:tracePt t="76137" x="7575550" y="4813300"/>
          <p14:tracePt t="76505" x="7569200" y="4813300"/>
          <p14:tracePt t="76520" x="7562850" y="4813300"/>
          <p14:tracePt t="76529" x="7556500" y="4813300"/>
          <p14:tracePt t="76537" x="7550150" y="4813300"/>
          <p14:tracePt t="76554" x="7537450" y="4813300"/>
          <p14:tracePt t="76571" x="7518400" y="4813300"/>
          <p14:tracePt t="76588" x="7493000" y="4813300"/>
          <p14:tracePt t="76604" x="7454900" y="4800600"/>
          <p14:tracePt t="76621" x="7435850" y="4800600"/>
          <p14:tracePt t="76638" x="7404100" y="4794250"/>
          <p14:tracePt t="76655" x="7378700" y="4794250"/>
          <p14:tracePt t="76671" x="7366000" y="4794250"/>
          <p14:tracePt t="76688" x="7346950" y="4794250"/>
          <p14:tracePt t="76704" x="7327900" y="4794250"/>
          <p14:tracePt t="76722" x="7308850" y="4794250"/>
          <p14:tracePt t="76738" x="7283450" y="4794250"/>
          <p14:tracePt t="76754" x="7251700" y="4794250"/>
          <p14:tracePt t="76771" x="7175500" y="4787900"/>
          <p14:tracePt t="76789" x="7048500" y="4768850"/>
          <p14:tracePt t="76804" x="6889750" y="4756150"/>
          <p14:tracePt t="76821" x="6762750" y="4737100"/>
          <p14:tracePt t="76838" x="6654800" y="4730750"/>
          <p14:tracePt t="76856" x="6572250" y="4730750"/>
          <p14:tracePt t="76897" x="6565900" y="4730750"/>
          <p14:tracePt t="76929" x="6572250" y="4724400"/>
          <p14:tracePt t="76936" x="6597650" y="4724400"/>
          <p14:tracePt t="76944" x="6642100" y="4718050"/>
          <p14:tracePt t="76955" x="6699250" y="4711700"/>
          <p14:tracePt t="76971" x="6896100" y="4686300"/>
          <p14:tracePt t="76988" x="7175500" y="4686300"/>
          <p14:tracePt t="77006" x="7461250" y="4686300"/>
          <p14:tracePt t="77022" x="7626350" y="4686300"/>
          <p14:tracePt t="77038" x="7683500" y="4686300"/>
          <p14:tracePt t="77055" x="7689850" y="4686300"/>
          <p14:tracePt t="77265" x="7664450" y="4686300"/>
          <p14:tracePt t="77272" x="7613650" y="4692650"/>
          <p14:tracePt t="77281" x="7562850" y="4699000"/>
          <p14:tracePt t="77289" x="7524750" y="4705350"/>
          <p14:tracePt t="77305" x="7454900" y="4718050"/>
          <p14:tracePt t="77322" x="7397750" y="4724400"/>
          <p14:tracePt t="77339" x="7346950" y="4730750"/>
          <p14:tracePt t="77355" x="7308850" y="4737100"/>
          <p14:tracePt t="77372" x="7289800" y="4737100"/>
          <p14:tracePt t="77388" x="7270750" y="4737100"/>
          <p14:tracePt t="77406" x="7264400" y="4743450"/>
          <p14:tracePt t="77422" x="7258050" y="4743450"/>
          <p14:tracePt t="77481" x="7251700" y="4743450"/>
          <p14:tracePt t="77488" x="7251700" y="4749800"/>
          <p14:tracePt t="77496" x="7245350" y="4749800"/>
          <p14:tracePt t="77512" x="7232650" y="4749800"/>
          <p14:tracePt t="77522" x="7226300" y="4756150"/>
          <p14:tracePt t="77539" x="7194550" y="4768850"/>
          <p14:tracePt t="77556" x="7169150" y="4775200"/>
          <p14:tracePt t="77572" x="7156450" y="4787900"/>
          <p14:tracePt t="77593" x="7150100" y="4787900"/>
          <p14:tracePt t="77617" x="7143750" y="4787900"/>
          <p14:tracePt t="77624" x="7137400" y="4787900"/>
          <p14:tracePt t="77639" x="7131050" y="4787900"/>
          <p14:tracePt t="77655" x="7118350" y="4794250"/>
          <p14:tracePt t="78032" x="7112000" y="4794250"/>
          <p14:tracePt t="78672" x="7131050" y="4794250"/>
          <p14:tracePt t="78680" x="7162800" y="4794250"/>
          <p14:tracePt t="78690" x="7181850" y="4800600"/>
          <p14:tracePt t="78706" x="7239000" y="4800600"/>
          <p14:tracePt t="78723" x="7277100" y="4800600"/>
          <p14:tracePt t="78741" x="7302500" y="4800600"/>
          <p14:tracePt t="78756" x="7321550" y="4800600"/>
          <p14:tracePt t="78773" x="7327900" y="4800600"/>
          <p14:tracePt t="78792" x="7334250" y="4800600"/>
          <p14:tracePt t="78807" x="7340600" y="4800600"/>
          <p14:tracePt t="78823" x="7346950" y="4800600"/>
          <p14:tracePt t="78840" x="7378700" y="4800600"/>
          <p14:tracePt t="78857" x="7391400" y="4800600"/>
          <p14:tracePt t="78874" x="7410450" y="4800600"/>
          <p14:tracePt t="78890" x="7416800" y="4800600"/>
          <p14:tracePt t="79081" x="7391400" y="4800600"/>
          <p14:tracePt t="79088" x="7353300" y="4787900"/>
          <p14:tracePt t="79096" x="7308850" y="4787900"/>
          <p14:tracePt t="79107" x="7251700" y="4781550"/>
          <p14:tracePt t="79123" x="7023100" y="4743450"/>
          <p14:tracePt t="79140" x="6597650" y="4660900"/>
          <p14:tracePt t="79158" x="5905500" y="4527550"/>
          <p14:tracePt t="79174" x="5149850" y="4375150"/>
          <p14:tracePt t="79190" x="4476750" y="4267200"/>
          <p14:tracePt t="79207" x="3981450" y="4184650"/>
          <p14:tracePt t="79225" x="3562350" y="4127500"/>
          <p14:tracePt t="79240" x="3378200" y="4102100"/>
          <p14:tracePt t="79257" x="3143250" y="4064000"/>
          <p14:tracePt t="79273" x="2908300" y="4032250"/>
          <p14:tracePt t="79291" x="2698750" y="4019550"/>
          <p14:tracePt t="79307" x="2565400" y="4019550"/>
          <p14:tracePt t="79324" x="2527300" y="4019550"/>
          <p14:tracePt t="79340" x="2520950" y="4019550"/>
          <p14:tracePt t="79358" x="2514600" y="4019550"/>
          <p14:tracePt t="79373" x="2501900" y="4019550"/>
          <p14:tracePt t="79390" x="2463800" y="4019550"/>
          <p14:tracePt t="79407" x="2406650" y="4000500"/>
          <p14:tracePt t="79426" x="2355850" y="4000500"/>
          <p14:tracePt t="79449" x="2349500" y="4000500"/>
          <p14:tracePt t="79553" x="2355850" y="4013200"/>
          <p14:tracePt t="79561" x="2362200" y="4019550"/>
          <p14:tracePt t="79569" x="2381250" y="4032250"/>
          <p14:tracePt t="79576" x="2393950" y="4038600"/>
          <p14:tracePt t="79625" x="2400300" y="4044950"/>
          <p14:tracePt t="79641" x="2400300" y="4051300"/>
          <p14:tracePt t="79665" x="2400300" y="4057650"/>
          <p14:tracePt t="79705" x="2400300" y="4064000"/>
          <p14:tracePt t="79833" x="2400300" y="4057650"/>
          <p14:tracePt t="79841" x="2400300" y="4051300"/>
          <p14:tracePt t="79849" x="2400300" y="4032250"/>
          <p14:tracePt t="79857" x="2400300" y="4025900"/>
          <p14:tracePt t="79874" x="2400300" y="3994150"/>
          <p14:tracePt t="79891" x="2400300" y="3956050"/>
          <p14:tracePt t="79908" x="2400300" y="3917950"/>
          <p14:tracePt t="79924" x="2400300" y="3873500"/>
          <p14:tracePt t="79941" x="2400300" y="3854450"/>
          <p14:tracePt t="79957" x="2400300" y="3841750"/>
          <p14:tracePt t="79975" x="2400300" y="3835400"/>
          <p14:tracePt t="79991" x="2400300" y="3822700"/>
          <p14:tracePt t="80007" x="2406650" y="3822700"/>
          <p14:tracePt t="80024" x="2406650" y="3790950"/>
          <p14:tracePt t="80042" x="2413000" y="3759200"/>
          <p14:tracePt t="80058" x="2419350" y="3721100"/>
          <p14:tracePt t="80074" x="2419350" y="3683000"/>
          <p14:tracePt t="80091" x="2419350" y="3663950"/>
          <p14:tracePt t="80109" x="2419350" y="3651250"/>
          <p14:tracePt t="80125" x="2419350" y="3644900"/>
          <p14:tracePt t="80141" x="2419350" y="3638550"/>
          <p14:tracePt t="80321" x="2419350" y="3632200"/>
          <p14:tracePt t="80336" x="2419350" y="3625850"/>
          <p14:tracePt t="80385" x="2425700" y="3625850"/>
          <p14:tracePt t="80496" x="2413000" y="3625850"/>
          <p14:tracePt t="80504" x="2400300" y="3632200"/>
          <p14:tracePt t="80513" x="2393950" y="3632200"/>
          <p14:tracePt t="80525" x="2387600" y="3638550"/>
          <p14:tracePt t="80541" x="2368550" y="3638550"/>
          <p14:tracePt t="80559" x="2355850" y="3644900"/>
          <p14:tracePt t="80576" x="2336800" y="3651250"/>
          <p14:tracePt t="80592" x="2311400" y="3651250"/>
          <p14:tracePt t="80593" x="2298700" y="3651250"/>
          <p14:tracePt t="80608" x="2273300" y="3651250"/>
          <p14:tracePt t="80608" x="2254250" y="3651250"/>
          <p14:tracePt t="80625" x="2197100" y="3644900"/>
          <p14:tracePt t="80642" x="2165350" y="3644900"/>
          <p14:tracePt t="80673" x="2159000" y="3638550"/>
          <p14:tracePt t="80681" x="2152650" y="3632200"/>
          <p14:tracePt t="80697" x="2146300" y="3613150"/>
          <p14:tracePt t="80709" x="2146300" y="3606800"/>
          <p14:tracePt t="80725" x="2127250" y="3581400"/>
          <p14:tracePt t="80742" x="2120900" y="3568700"/>
          <p14:tracePt t="80758" x="2114550" y="3568700"/>
          <p14:tracePt t="80775" x="2114550" y="3562350"/>
          <p14:tracePt t="80792" x="2114550" y="3556000"/>
          <p14:tracePt t="80808" x="2108200" y="3530600"/>
          <p14:tracePt t="80825" x="2108200" y="3505200"/>
          <p14:tracePt t="80843" x="2108200" y="3473450"/>
          <p14:tracePt t="80858" x="2108200" y="3448050"/>
          <p14:tracePt t="80875" x="2108200" y="3441700"/>
          <p14:tracePt t="80892" x="2114550" y="3422650"/>
          <p14:tracePt t="80909" x="2120900" y="3409950"/>
          <p14:tracePt t="80925" x="2139950" y="3390900"/>
          <p14:tracePt t="80942" x="2171700" y="3371850"/>
          <p14:tracePt t="80958" x="2209800" y="3352800"/>
          <p14:tracePt t="80976" x="2305050" y="3340100"/>
          <p14:tracePt t="80992" x="2343150" y="3340100"/>
          <p14:tracePt t="80993" x="2368550" y="3340100"/>
          <p14:tracePt t="81008" x="2413000" y="3340100"/>
          <p14:tracePt t="81025" x="2432050" y="3340100"/>
          <p14:tracePt t="81043" x="2457450" y="3346450"/>
          <p14:tracePt t="81058" x="2470150" y="3365500"/>
          <p14:tracePt t="81075" x="2482850" y="3390900"/>
          <p14:tracePt t="81093" x="2495550" y="3422650"/>
          <p14:tracePt t="81110" x="2495550" y="3454400"/>
          <p14:tracePt t="81125" x="2495550" y="3479800"/>
          <p14:tracePt t="81142" x="2495550" y="3505200"/>
          <p14:tracePt t="81158" x="2495550" y="3524250"/>
          <p14:tracePt t="81176" x="2482850" y="3562350"/>
          <p14:tracePt t="81193" x="2470150" y="3575050"/>
          <p14:tracePt t="81209" x="2457450" y="3594100"/>
          <p14:tracePt t="81225" x="2438400" y="3606800"/>
          <p14:tracePt t="81243" x="2419350" y="3613150"/>
          <p14:tracePt t="81259" x="2400300" y="3619500"/>
          <p14:tracePt t="81276" x="2381250" y="3619500"/>
          <p14:tracePt t="81292" x="2355850" y="3619500"/>
          <p14:tracePt t="81310" x="2330450" y="3619500"/>
          <p14:tracePt t="81325" x="2298700" y="3619500"/>
          <p14:tracePt t="81342" x="2266950" y="3619500"/>
          <p14:tracePt t="81359" x="2228850" y="3600450"/>
          <p14:tracePt t="81377" x="2203450" y="3594100"/>
          <p14:tracePt t="81392" x="2197100" y="3587750"/>
          <p14:tracePt t="81409" x="2190750" y="3581400"/>
          <p14:tracePt t="81441" x="2184400" y="3568700"/>
          <p14:tracePt t="81449" x="2178050" y="3562350"/>
          <p14:tracePt t="81459" x="2178050" y="3556000"/>
          <p14:tracePt t="81476" x="2171700" y="3530600"/>
          <p14:tracePt t="81492" x="2171700" y="3505200"/>
          <p14:tracePt t="81510" x="2171700" y="3473450"/>
          <p14:tracePt t="81526" x="2171700" y="3448050"/>
          <p14:tracePt t="81543" x="2171700" y="3429000"/>
          <p14:tracePt t="81559" x="2190750" y="3416300"/>
          <p14:tracePt t="81577" x="2222500" y="3403600"/>
          <p14:tracePt t="81592" x="2286000" y="3403600"/>
          <p14:tracePt t="81609" x="2355850" y="3403600"/>
          <p14:tracePt t="81626" x="2387600" y="3409950"/>
          <p14:tracePt t="81643" x="2419350" y="3435350"/>
          <p14:tracePt t="81659" x="2432050" y="3448050"/>
          <p14:tracePt t="81676" x="2432050" y="3460750"/>
          <p14:tracePt t="81692" x="2438400" y="3486150"/>
          <p14:tracePt t="81710" x="2438400" y="3517900"/>
          <p14:tracePt t="81726" x="2438400" y="3543300"/>
          <p14:tracePt t="81742" x="2425700" y="3587750"/>
          <p14:tracePt t="81759" x="2413000" y="3613150"/>
          <p14:tracePt t="81777" x="2381250" y="3651250"/>
          <p14:tracePt t="81793" x="2368550" y="3663950"/>
          <p14:tracePt t="81809" x="2343150" y="3676650"/>
          <p14:tracePt t="81826" x="2317750" y="3683000"/>
          <p14:tracePt t="81844" x="2298700" y="3689350"/>
          <p14:tracePt t="81859" x="2279650" y="3689350"/>
          <p14:tracePt t="81876" x="2254250" y="3689350"/>
          <p14:tracePt t="81893" x="2228850" y="3689350"/>
          <p14:tracePt t="81921" x="2222500" y="3689350"/>
          <p14:tracePt t="81953" x="2222500" y="3702050"/>
          <p14:tracePt t="81961" x="2241550" y="3708400"/>
          <p14:tracePt t="81969" x="2254250" y="3714750"/>
          <p14:tracePt t="81977" x="2273300" y="3733800"/>
          <p14:tracePt t="81993" x="2317750" y="3778250"/>
          <p14:tracePt t="82009" x="2349500" y="3816350"/>
          <p14:tracePt t="82026" x="2355850" y="3848100"/>
          <p14:tracePt t="82044" x="2355850" y="3886200"/>
          <p14:tracePt t="82059" x="2355850" y="3930650"/>
          <p14:tracePt t="82076" x="2355850" y="3968750"/>
          <p14:tracePt t="82093" x="2349500" y="4006850"/>
          <p14:tracePt t="82111" x="2336800" y="4032250"/>
          <p14:tracePt t="82126" x="2324100" y="4057650"/>
          <p14:tracePt t="82143" x="2292350" y="4070350"/>
          <p14:tracePt t="82160" x="2241550" y="4076700"/>
          <p14:tracePt t="82178" x="2127250" y="4095750"/>
          <p14:tracePt t="82193" x="2051050" y="4095750"/>
          <p14:tracePt t="82210" x="1981200" y="4095750"/>
          <p14:tracePt t="82226" x="1936750" y="4089400"/>
          <p14:tracePt t="82244" x="1898650" y="4064000"/>
          <p14:tracePt t="82260" x="1885950" y="4051300"/>
          <p14:tracePt t="82276" x="1866900" y="4019550"/>
          <p14:tracePt t="82293" x="1866900" y="3968750"/>
          <p14:tracePt t="82310" x="1854200" y="3898900"/>
          <p14:tracePt t="82326" x="1854200" y="3841750"/>
          <p14:tracePt t="82343" x="1860550" y="3771900"/>
          <p14:tracePt t="82360" x="1879600" y="3733800"/>
          <p14:tracePt t="82378" x="1924050" y="3702050"/>
          <p14:tracePt t="82393" x="1962150" y="3702050"/>
          <p14:tracePt t="82410" x="2076450" y="3702050"/>
          <p14:tracePt t="82426" x="2254250" y="3771900"/>
          <p14:tracePt t="82444" x="2362200" y="3810000"/>
          <p14:tracePt t="82460" x="2432050" y="3860800"/>
          <p14:tracePt t="82476" x="2438400" y="3892550"/>
          <p14:tracePt t="82493" x="2438400" y="3917950"/>
          <p14:tracePt t="82511" x="2438400" y="3949700"/>
          <p14:tracePt t="82527" x="2438400" y="3968750"/>
          <p14:tracePt t="82543" x="2432050" y="4006850"/>
          <p14:tracePt t="82560" x="2400300" y="4044950"/>
          <p14:tracePt t="82578" x="2330450" y="4102100"/>
          <p14:tracePt t="82594" x="2286000" y="4121150"/>
          <p14:tracePt t="82610" x="2247900" y="4140200"/>
          <p14:tracePt t="82626" x="2190750" y="4165600"/>
          <p14:tracePt t="82644" x="2159000" y="4165600"/>
          <p14:tracePt t="82660" x="2133600" y="4165600"/>
          <p14:tracePt t="82677" x="2101850" y="4165600"/>
          <p14:tracePt t="82693" x="2070100" y="4165600"/>
          <p14:tracePt t="82711" x="2025650" y="4152900"/>
          <p14:tracePt t="82727" x="1993900" y="4140200"/>
          <p14:tracePt t="82743" x="1974850" y="4114800"/>
          <p14:tracePt t="82761" x="1962150" y="4083050"/>
          <p14:tracePt t="82761" x="1949450" y="4064000"/>
          <p14:tracePt t="82778" x="1949450" y="4044950"/>
          <p14:tracePt t="82793" x="1949450" y="4025900"/>
          <p14:tracePt t="82810" x="1949450" y="4000500"/>
          <p14:tracePt t="82827" x="1949450" y="3968750"/>
          <p14:tracePt t="82844" x="1955800" y="3949700"/>
          <p14:tracePt t="82860" x="1968500" y="3924300"/>
          <p14:tracePt t="82877" x="1981200" y="3898900"/>
          <p14:tracePt t="82893" x="1993900" y="3867150"/>
          <p14:tracePt t="82911" x="2019300" y="3835400"/>
          <p14:tracePt t="82927" x="2051050" y="3797300"/>
          <p14:tracePt t="82944" x="2070100" y="3778250"/>
          <p14:tracePt t="82960" x="2095500" y="3765550"/>
          <p14:tracePt t="82978" x="2108200" y="3759200"/>
          <p14:tracePt t="82994" x="2120900" y="3759200"/>
          <p14:tracePt t="83010" x="2139950" y="3752850"/>
          <p14:tracePt t="83027" x="2165350" y="3752850"/>
          <p14:tracePt t="83045" x="2190750" y="3740150"/>
          <p14:tracePt t="83060" x="2216150" y="3740150"/>
          <p14:tracePt t="83077" x="2241550" y="3740150"/>
          <p14:tracePt t="83094" x="2292350" y="3740150"/>
          <p14:tracePt t="83111" x="2336800" y="3740150"/>
          <p14:tracePt t="83127" x="2362200" y="3740150"/>
          <p14:tracePt t="83144" x="2368550" y="3746500"/>
          <p14:tracePt t="83161" x="2381250" y="3752850"/>
          <p14:tracePt t="83178" x="2387600" y="3752850"/>
          <p14:tracePt t="83194" x="2400300" y="3759200"/>
          <p14:tracePt t="83210" x="2419350" y="3778250"/>
          <p14:tracePt t="83227" x="2432050" y="3778250"/>
          <p14:tracePt t="83245" x="2432050" y="3784600"/>
          <p14:tracePt t="83260" x="2432050" y="3790950"/>
          <p14:tracePt t="83277" x="2438400" y="3797300"/>
          <p14:tracePt t="83294" x="2444750" y="3810000"/>
          <p14:tracePt t="83312" x="2451100" y="3822700"/>
          <p14:tracePt t="83327" x="2451100" y="3829050"/>
          <p14:tracePt t="83344" x="2451100" y="3835400"/>
          <p14:tracePt t="83361" x="2463800" y="3860800"/>
          <p14:tracePt t="83378" x="2476500" y="3898900"/>
          <p14:tracePt t="83394" x="2495550" y="3956050"/>
          <p14:tracePt t="83411" x="2514600" y="4032250"/>
          <p14:tracePt t="83428" x="2533650" y="4102100"/>
          <p14:tracePt t="83445" x="2546350" y="4159250"/>
          <p14:tracePt t="83461" x="2546350" y="4178300"/>
          <p14:tracePt t="83478" x="2546350" y="4203700"/>
          <p14:tracePt t="83494" x="2546350" y="4216400"/>
          <p14:tracePt t="83512" x="2540000" y="4229100"/>
          <p14:tracePt t="83527" x="2540000" y="4235450"/>
          <p14:tracePt t="83544" x="2533650" y="4241800"/>
          <p14:tracePt t="83545" x="2533650" y="4248150"/>
          <p14:tracePt t="83593" x="2527300" y="4254500"/>
          <p14:tracePt t="83601" x="2527300" y="4260850"/>
          <p14:tracePt t="83611" x="2527300" y="4267200"/>
          <p14:tracePt t="83627" x="2527300" y="4279900"/>
          <p14:tracePt t="83644" x="2520950" y="4292600"/>
          <p14:tracePt t="83882" x="2520950" y="4279900"/>
          <p14:tracePt t="83890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651000" y="698500"/>
            <a:ext cx="110799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파이썬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8000" y="1720840"/>
            <a:ext cx="9114996" cy="39703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1991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년 처음 만들어 짐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인터프리터 언어의 일종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high-level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언어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객체지향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(object-oriented)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개념을 포함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단순한 형식과 쉬운 </a:t>
            </a: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가독성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(readability)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을 목표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오픈소스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(open-source)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소프트웨어로 비영리 단체에 의해 운영 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       –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무료 사용</a:t>
            </a:r>
          </a:p>
        </p:txBody>
      </p:sp>
    </p:spTree>
    <p:extLst>
      <p:ext uri="{BB962C8B-B14F-4D97-AF65-F5344CB8AC3E}">
        <p14:creationId xmlns:p14="http://schemas.microsoft.com/office/powerpoint/2010/main" val="698864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7596" y="83248"/>
            <a:ext cx="637706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1,000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보다 작은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의 </a:t>
            </a: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지수승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값중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가장 큰 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06874" y="784224"/>
            <a:ext cx="4209011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n=2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while n &lt;1000: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print(n)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n = n*2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65827" y="623191"/>
            <a:ext cx="3650227" cy="28623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64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128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256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512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582" y="2513199"/>
            <a:ext cx="6873938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종료 조건을 알지만</a:t>
            </a: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정확한 수를 알기 어려울 때 사용</a:t>
            </a: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790973"/>
              </p:ext>
            </p:extLst>
          </p:nvPr>
        </p:nvGraphicFramePr>
        <p:xfrm>
          <a:off x="1039813" y="3875088"/>
          <a:ext cx="1751012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" name="수식" r:id="rId3" imgW="774360" imgH="431640" progId="Equation.3">
                  <p:embed/>
                </p:oleObj>
              </mc:Choice>
              <mc:Fallback>
                <p:oleObj name="수식" r:id="rId3" imgW="7743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9813" y="3875088"/>
                        <a:ext cx="1751012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761488" y="3962741"/>
            <a:ext cx="162095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인 최대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n?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26222" y="4911038"/>
            <a:ext cx="4209011" cy="17543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k=1</a:t>
            </a:r>
            <a:endParaRPr lang="pt-BR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sum =0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pt-BR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sum+k </a:t>
            </a:r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&lt;=1000: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sum = sum </a:t>
            </a:r>
            <a:r>
              <a:rPr lang="pt-BR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+k</a:t>
            </a:r>
          </a:p>
          <a:p>
            <a:r>
              <a:rPr lang="pt-BR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k </a:t>
            </a:r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t-BR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k+1</a:t>
            </a:r>
            <a:endParaRPr lang="pt-BR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("n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의 값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", </a:t>
            </a:r>
            <a:r>
              <a:rPr lang="pt-BR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k-1)</a:t>
            </a:r>
            <a:endParaRPr lang="pt-BR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65826" y="4911038"/>
            <a:ext cx="3650227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의 값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 44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0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89709" y="673331"/>
            <a:ext cx="1585690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[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연습문제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]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1185" y="1687484"/>
            <a:ext cx="8561959" cy="168584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부터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까지의 자연수에서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의 배수들의 합을 계산한다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부터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200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까지의 자연수 중에서 홀수의 합을 계산한다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95351" y="4336302"/>
            <a:ext cx="2023104" cy="17543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20%2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21%2</a:t>
            </a:r>
          </a:p>
          <a:p>
            <a:r>
              <a:rPr lang="pt-BR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54%5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9843" y="3949148"/>
            <a:ext cx="2167581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나머지 연산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%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80074" y="4272313"/>
            <a:ext cx="4083169" cy="5078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20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을 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로 나누었을 때 나머지는 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0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이다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0073" y="4848762"/>
            <a:ext cx="4083169" cy="5078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21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을 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로 나누었을 때 나머지는 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이다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80075" y="5425211"/>
            <a:ext cx="4083168" cy="5078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54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를 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로 나누었을 때 나머지는 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4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이다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7187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70298" y="1918080"/>
            <a:ext cx="4209011" cy="230832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d=1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while d&lt;=100: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if d%5==0: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sum += d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print(d)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d +=1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print(sum)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029251" y="1757047"/>
            <a:ext cx="3650227" cy="3970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85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90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95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합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1050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30215" y="5498123"/>
            <a:ext cx="473238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sum+=d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와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sum = </a:t>
            </a:r>
            <a:r>
              <a:rPr lang="en-US" altLang="ko-KR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sum+d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은 동일</a:t>
            </a:r>
          </a:p>
        </p:txBody>
      </p:sp>
    </p:spTree>
    <p:extLst>
      <p:ext uri="{BB962C8B-B14F-4D97-AF65-F5344CB8AC3E}">
        <p14:creationId xmlns:p14="http://schemas.microsoft.com/office/powerpoint/2010/main" val="2196812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90451" y="122588"/>
            <a:ext cx="144943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5.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리스트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604182"/>
              </p:ext>
            </p:extLst>
          </p:nvPr>
        </p:nvGraphicFramePr>
        <p:xfrm>
          <a:off x="4328950" y="1411040"/>
          <a:ext cx="45212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534"/>
                <a:gridCol w="753534"/>
                <a:gridCol w="753534"/>
                <a:gridCol w="753534"/>
                <a:gridCol w="753534"/>
                <a:gridCol w="753534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28950" y="764709"/>
            <a:ext cx="69762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8250" y="764709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7550" y="764709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76850" y="764709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26150" y="764709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75450" y="764709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0123" y="2136463"/>
            <a:ext cx="8641361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여러 개의 데이터들을 저장하는 </a:t>
            </a: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자료형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하나의 이름을 사용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이름과 위치를 나타내는 첨자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인덱스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를 결합하여 변수 표현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외형은 배열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(array)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의 형식이지만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내부적으로는 연결리스트로 구현되어 있다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다른 프로그램의 배열과 연결리스트의 기능을 복합적으로 가짐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63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25582" y="660485"/>
            <a:ext cx="2930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</a:rPr>
              <a:t>a</a:t>
            </a:r>
            <a:r>
              <a:rPr lang="en-US" altLang="ko-KR" sz="2400" dirty="0" smtClean="0">
                <a:latin typeface="Arial" panose="020B0604020202020204" pitchFamily="34" charset="0"/>
              </a:rPr>
              <a:t>=[5,1, 3, 2, 4, 0] </a:t>
            </a:r>
            <a:endParaRPr lang="en-US" altLang="ko-KR" sz="2400" dirty="0">
              <a:latin typeface="Arial" panose="020B0604020202020204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260747"/>
              </p:ext>
            </p:extLst>
          </p:nvPr>
        </p:nvGraphicFramePr>
        <p:xfrm>
          <a:off x="5602038" y="935976"/>
          <a:ext cx="45212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534"/>
                <a:gridCol w="753534"/>
                <a:gridCol w="753534"/>
                <a:gridCol w="753534"/>
                <a:gridCol w="753534"/>
                <a:gridCol w="75353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</a:t>
                      </a: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602038" y="289645"/>
            <a:ext cx="69762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1338" y="289645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00638" y="289645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49938" y="289645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99238" y="289645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48538" y="289645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5582" y="3111584"/>
            <a:ext cx="4286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smtClean="0">
                <a:latin typeface="Arial" panose="020B0604020202020204" pitchFamily="34" charset="0"/>
              </a:rPr>
              <a:t>a=[‘</a:t>
            </a:r>
            <a:r>
              <a:rPr lang="en-US" altLang="ko-KR" sz="2400" dirty="0" smtClean="0">
                <a:latin typeface="Arial" panose="020B0604020202020204" pitchFamily="34" charset="0"/>
              </a:rPr>
              <a:t>on’, ‘before’, ‘from’, ‘to’] </a:t>
            </a:r>
            <a:endParaRPr lang="en-US" altLang="ko-KR" sz="2400" dirty="0">
              <a:latin typeface="Arial" panose="020B0604020202020204" pitchFamily="34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164681"/>
              </p:ext>
            </p:extLst>
          </p:nvPr>
        </p:nvGraphicFramePr>
        <p:xfrm>
          <a:off x="5870508" y="3532166"/>
          <a:ext cx="369482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192"/>
                <a:gridCol w="901700"/>
                <a:gridCol w="800100"/>
                <a:gridCol w="111983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before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from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to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870508" y="2885835"/>
            <a:ext cx="69762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58893" y="2885835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98265" y="2885835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63203" y="2885835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5582" y="4872502"/>
            <a:ext cx="3664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smtClean="0">
                <a:latin typeface="Arial" panose="020B0604020202020204" pitchFamily="34" charset="0"/>
              </a:rPr>
              <a:t>a=[‘</a:t>
            </a:r>
            <a:r>
              <a:rPr lang="en-US" altLang="ko-KR" sz="2400" dirty="0" smtClean="0">
                <a:latin typeface="Arial" panose="020B0604020202020204" pitchFamily="34" charset="0"/>
              </a:rPr>
              <a:t>on’, 56, ‘after’, 123]</a:t>
            </a:r>
            <a:endParaRPr lang="en-US" altLang="ko-KR" sz="2400" dirty="0">
              <a:latin typeface="Arial" panose="020B0604020202020204" pitchFamily="34" charset="0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753923"/>
              </p:ext>
            </p:extLst>
          </p:nvPr>
        </p:nvGraphicFramePr>
        <p:xfrm>
          <a:off x="5870508" y="5293084"/>
          <a:ext cx="369482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192"/>
                <a:gridCol w="901700"/>
                <a:gridCol w="800100"/>
                <a:gridCol w="111983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on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56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after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123</a:t>
                      </a: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870508" y="4646753"/>
            <a:ext cx="69762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893" y="4646753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98265" y="4646753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63203" y="4646753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595128" y="1498073"/>
            <a:ext cx="3522128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a=[5,1, 3, 2, 4, 0]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 (a)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print(a[0], a[2])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718331" y="1510343"/>
            <a:ext cx="3700431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[5, 1, 3, 2, 4, 0]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5 3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18303299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55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712611"/>
              </p:ext>
            </p:extLst>
          </p:nvPr>
        </p:nvGraphicFramePr>
        <p:xfrm>
          <a:off x="3561078" y="886547"/>
          <a:ext cx="45212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534"/>
                <a:gridCol w="753534"/>
                <a:gridCol w="753534"/>
                <a:gridCol w="753534"/>
                <a:gridCol w="753534"/>
                <a:gridCol w="75353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</a:t>
                      </a: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561078" y="240216"/>
            <a:ext cx="69762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0378" y="240216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59678" y="240216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08978" y="240216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8278" y="240216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07578" y="240216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76563" y="154585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</a:rPr>
              <a:t>a=[0] *6  : 6</a:t>
            </a:r>
            <a:r>
              <a:rPr lang="ko-KR" altLang="en-US" dirty="0">
                <a:latin typeface="Arial" panose="020B0604020202020204" pitchFamily="34" charset="0"/>
              </a:rPr>
              <a:t>개의 방을 </a:t>
            </a:r>
            <a:r>
              <a:rPr lang="en-US" altLang="ko-KR" dirty="0">
                <a:latin typeface="Arial" panose="020B0604020202020204" pitchFamily="34" charset="0"/>
              </a:rPr>
              <a:t>0</a:t>
            </a:r>
            <a:r>
              <a:rPr lang="ko-KR" altLang="en-US" dirty="0">
                <a:latin typeface="Arial" panose="020B0604020202020204" pitchFamily="34" charset="0"/>
              </a:rPr>
              <a:t>으로 설정 </a:t>
            </a:r>
            <a:endParaRPr lang="en-US" altLang="ko-KR" dirty="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</a:rPr>
              <a:t>a=[0,0,0,0,0,0] </a:t>
            </a:r>
            <a:r>
              <a:rPr lang="ko-KR" altLang="en-US" dirty="0" smtClean="0">
                <a:latin typeface="Arial" panose="020B0604020202020204" pitchFamily="34" charset="0"/>
              </a:rPr>
              <a:t>과 동일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46371" y="3472931"/>
            <a:ext cx="3581272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=[0]*6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58278" y="3479703"/>
            <a:ext cx="3700431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[0, 0, 0, 0, 0, 0]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46371" y="4813382"/>
            <a:ext cx="3581272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a=[0,0,0,0,0,0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58278" y="4820154"/>
            <a:ext cx="3700431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[0, 0, 0, 0, 0, 0]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17191375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60630" y="2350367"/>
            <a:ext cx="5527040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a=[31,28,31,30,31,30,31,31,30,31,30,31]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days=0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range(0,12):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days+=a[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print(days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886289" y="2350367"/>
            <a:ext cx="3700431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365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4140" y="1668371"/>
            <a:ext cx="189026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년의 전체 날 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13873" y="4350881"/>
            <a:ext cx="2660767" cy="5539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days += a[</a:t>
            </a:r>
            <a:r>
              <a:rPr lang="en-US" altLang="ko-KR" sz="2400" dirty="0" err="1" smtClean="0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2400" dirty="0" smtClean="0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]</a:t>
            </a:r>
            <a:endParaRPr lang="ko-KR" altLang="en-US" sz="2400" dirty="0" smtClean="0"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31280" y="4368800"/>
            <a:ext cx="3022229" cy="5539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36000" tIns="0" rIns="36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days = </a:t>
            </a:r>
            <a:r>
              <a:rPr lang="en-US" altLang="ko-KR" sz="2400" dirty="0" err="1" smtClean="0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days+a</a:t>
            </a:r>
            <a:r>
              <a:rPr lang="en-US" altLang="ko-KR" sz="2400" dirty="0" smtClean="0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[</a:t>
            </a:r>
            <a:r>
              <a:rPr lang="en-US" altLang="ko-KR" sz="2400" dirty="0" err="1" smtClean="0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2400" dirty="0" smtClean="0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]</a:t>
            </a:r>
            <a:endParaRPr lang="ko-KR" altLang="en-US" sz="2400" dirty="0" smtClean="0"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sp>
        <p:nvSpPr>
          <p:cNvPr id="8" name="등호 7"/>
          <p:cNvSpPr/>
          <p:nvPr/>
        </p:nvSpPr>
        <p:spPr>
          <a:xfrm>
            <a:off x="5842000" y="4531360"/>
            <a:ext cx="345440" cy="294640"/>
          </a:xfrm>
          <a:prstGeom prst="mathEqual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1440" y="5486400"/>
            <a:ext cx="47724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+=,   -=  , *=,  /=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도 동일한 방식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6571" y="125829"/>
            <a:ext cx="316304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연산을 간단히 표시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29535" y="620101"/>
            <a:ext cx="7160935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하나의 </a:t>
            </a:r>
            <a:r>
              <a:rPr lang="ko-KR" altLang="en-US" sz="2000" dirty="0" err="1">
                <a:latin typeface="Arial" panose="020B0604020202020204" pitchFamily="34" charset="0"/>
                <a:ea typeface="맑은 고딕" panose="020B0503020000020004" pitchFamily="50" charset="-127"/>
              </a:rPr>
              <a:t>변</a:t>
            </a:r>
            <a:r>
              <a:rPr lang="ko-KR" altLang="en-US" sz="20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수명에</a:t>
            </a: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첨자만 달리하면서 데이터를 접근할 수 있다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0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76918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24225" y="1781175"/>
            <a:ext cx="153599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days += 2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1114" y="1781175"/>
            <a:ext cx="23567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days = days + 2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4225" y="2581275"/>
            <a:ext cx="1459054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days -= 2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11114" y="2581275"/>
            <a:ext cx="227979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days = days - 2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4225" y="3543300"/>
            <a:ext cx="147668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days *= 2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11114" y="3543300"/>
            <a:ext cx="227979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days = days * 2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24225" y="4476750"/>
            <a:ext cx="144142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days /= 2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1114" y="4476750"/>
            <a:ext cx="227979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days = days / 2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5508322" y="2996219"/>
            <a:ext cx="1039677" cy="139736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29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"/>
    </mc:Choice>
    <mc:Fallback xmlns="">
      <p:transition spd="slow" advTm="24000"/>
    </mc:Fallback>
  </mc:AlternateContent>
  <p:timing>
    <p:tnLst>
      <p:par>
        <p:cTn id="1" dur="indefinite" restart="never" nodeType="tmRoot"/>
      </p:par>
    </p:tnLst>
  </p:timing>
  <p:extLst>
    <p:ext uri="{3A86A75C-4F4B-4683-9AE1-C65F6400EC91}">
      <p14:laserTraceLst xmlns:p14="http://schemas.microsoft.com/office/powerpoint/2010/main">
        <p14:tracePtLst>
          <p14:tracePt t="13947" x="5499100" y="3994150"/>
          <p14:tracePt t="13964" x="5492750" y="3994150"/>
          <p14:tracePt t="13971" x="5486400" y="4000500"/>
          <p14:tracePt t="13987" x="5480050" y="4000500"/>
          <p14:tracePt t="14003" x="5467350" y="4006850"/>
          <p14:tracePt t="14019" x="5461000" y="4013200"/>
          <p14:tracePt t="14028" x="5448300" y="4019550"/>
          <p14:tracePt t="14043" x="5422900" y="4025900"/>
          <p14:tracePt t="14060" x="5378450" y="4044950"/>
          <p14:tracePt t="14077" x="5334000" y="4057650"/>
          <p14:tracePt t="14094" x="5276850" y="4076700"/>
          <p14:tracePt t="14110" x="5226050" y="4102100"/>
          <p14:tracePt t="14126" x="5168900" y="4127500"/>
          <p14:tracePt t="14143" x="5111750" y="4146550"/>
          <p14:tracePt t="14161" x="5054600" y="4165600"/>
          <p14:tracePt t="14177" x="5016500" y="4178300"/>
          <p14:tracePt t="14193" x="4984750" y="4197350"/>
          <p14:tracePt t="14210" x="4940300" y="4216400"/>
          <p14:tracePt t="14211" x="4921250" y="4222750"/>
          <p14:tracePt t="14228" x="4864100" y="4241800"/>
          <p14:tracePt t="14243" x="4819650" y="4273550"/>
          <p14:tracePt t="14260" x="4775200" y="4298950"/>
          <p14:tracePt t="14277" x="4737100" y="4330700"/>
          <p14:tracePt t="14294" x="4705350" y="4356100"/>
          <p14:tracePt t="14310" x="4660900" y="4381500"/>
          <p14:tracePt t="14327" x="4616450" y="4406900"/>
          <p14:tracePt t="14344" x="4559300" y="4425950"/>
          <p14:tracePt t="14361" x="4476750" y="4438650"/>
          <p14:tracePt t="14377" x="4387850" y="4451350"/>
          <p14:tracePt t="14393" x="4298950" y="4451350"/>
          <p14:tracePt t="14410" x="4191000" y="4451350"/>
          <p14:tracePt t="14428" x="4019550" y="4413250"/>
          <p14:tracePt t="14444" x="3879850" y="4337050"/>
          <p14:tracePt t="14460" x="3759200" y="4267200"/>
          <p14:tracePt t="14477" x="3657600" y="4184650"/>
          <p14:tracePt t="14494" x="3562350" y="4095750"/>
          <p14:tracePt t="14510" x="3467100" y="4000500"/>
          <p14:tracePt t="14527" x="3390900" y="3905250"/>
          <p14:tracePt t="14544" x="3314700" y="3771900"/>
          <p14:tracePt t="14562" x="3232150" y="3575050"/>
          <p14:tracePt t="14577" x="3175000" y="3378200"/>
          <p14:tracePt t="14594" x="3162300" y="3244850"/>
          <p14:tracePt t="14611" x="3162300" y="3035300"/>
          <p14:tracePt t="14628" x="3162300" y="2882900"/>
          <p14:tracePt t="14644" x="3187700" y="2711450"/>
          <p14:tracePt t="14660" x="3213100" y="2571750"/>
          <p14:tracePt t="14677" x="3232150" y="2444750"/>
          <p14:tracePt t="14695" x="3244850" y="2317750"/>
          <p14:tracePt t="14711" x="3270250" y="2184400"/>
          <p14:tracePt t="14727" x="3289300" y="2089150"/>
          <p14:tracePt t="14744" x="3321050" y="2019300"/>
          <p14:tracePt t="14762" x="3346450" y="1955800"/>
          <p14:tracePt t="14778" x="3390900" y="1892300"/>
          <p14:tracePt t="14794" x="3441700" y="1828800"/>
          <p14:tracePt t="14811" x="3524250" y="1758950"/>
          <p14:tracePt t="14828" x="3581400" y="1727200"/>
          <p14:tracePt t="14844" x="3644900" y="1708150"/>
          <p14:tracePt t="14861" x="3708400" y="1695450"/>
          <p14:tracePt t="14877" x="3771900" y="1689100"/>
          <p14:tracePt t="14895" x="3867150" y="1689100"/>
          <p14:tracePt t="14911" x="3987800" y="1689100"/>
          <p14:tracePt t="14927" x="4095750" y="1689100"/>
          <p14:tracePt t="14944" x="4191000" y="1720850"/>
          <p14:tracePt t="14962" x="4279900" y="1752600"/>
          <p14:tracePt t="14978" x="4362450" y="1809750"/>
          <p14:tracePt t="14994" x="4445000" y="1879600"/>
          <p14:tracePt t="14995" x="4476750" y="1924050"/>
          <p14:tracePt t="15011" x="4546600" y="2038350"/>
          <p14:tracePt t="15028" x="4622800" y="2171700"/>
          <p14:tracePt t="15044" x="4673600" y="2298700"/>
          <p14:tracePt t="15061" x="4730750" y="2425700"/>
          <p14:tracePt t="15078" x="4768850" y="2559050"/>
          <p14:tracePt t="15095" x="4800600" y="2679700"/>
          <p14:tracePt t="15111" x="4845050" y="2806700"/>
          <p14:tracePt t="15128" x="4870450" y="2946400"/>
          <p14:tracePt t="15144" x="4889500" y="3105150"/>
          <p14:tracePt t="15162" x="4914900" y="3276600"/>
          <p14:tracePt t="15163" x="4921250" y="3352800"/>
          <p14:tracePt t="15178" x="4933950" y="3429000"/>
          <p14:tracePt t="15194" x="4933950" y="3619500"/>
          <p14:tracePt t="15196" x="4933950" y="3695700"/>
          <p14:tracePt t="15211" x="4933950" y="3854450"/>
          <p14:tracePt t="15229" x="4927600" y="3962400"/>
          <p14:tracePt t="15244" x="4927600" y="4038600"/>
          <p14:tracePt t="15261" x="4927600" y="4095750"/>
          <p14:tracePt t="15278" x="4927600" y="4146550"/>
          <p14:tracePt t="15295" x="4991100" y="4197350"/>
          <p14:tracePt t="15312" x="5143500" y="4241800"/>
          <p14:tracePt t="15328" x="5537200" y="4286250"/>
          <p14:tracePt t="15344" x="6191250" y="4362450"/>
          <p14:tracePt t="15362" x="6965950" y="4476750"/>
          <p14:tracePt t="15363" x="7327900" y="4527550"/>
          <p14:tracePt t="15378" x="7670800" y="4572000"/>
          <p14:tracePt t="15395" x="8115300" y="4654550"/>
          <p14:tracePt t="15395" x="8216900" y="4673600"/>
          <p14:tracePt t="15411" x="8318500" y="4699000"/>
          <p14:tracePt t="15429" x="8331200" y="4718050"/>
          <p14:tracePt t="15444" x="8337550" y="4718050"/>
          <p14:tracePt t="15540" x="8337550" y="4724400"/>
          <p14:tracePt t="15547" x="8337550" y="4749800"/>
          <p14:tracePt t="15556" x="8331200" y="4762500"/>
          <p14:tracePt t="15563" x="8312150" y="4781550"/>
          <p14:tracePt t="15578" x="8293100" y="4806950"/>
          <p14:tracePt t="15595" x="8216900" y="4826000"/>
          <p14:tracePt t="15612" x="8121650" y="4832350"/>
          <p14:tracePt t="15628" x="8026400" y="4832350"/>
          <p14:tracePt t="15645" x="7918450" y="4813300"/>
          <p14:tracePt t="15662" x="7810500" y="4762500"/>
          <p14:tracePt t="15679" x="7689850" y="4679950"/>
          <p14:tracePt t="15695" x="7581900" y="4546600"/>
          <p14:tracePt t="15712" x="7499350" y="4394200"/>
          <p14:tracePt t="15728" x="7404100" y="4184650"/>
          <p14:tracePt t="15746" x="7308850" y="3937000"/>
          <p14:tracePt t="15762" x="7219950" y="3613150"/>
          <p14:tracePt t="15763" x="7169150" y="3441700"/>
          <p14:tracePt t="15778" x="7137400" y="3289300"/>
          <p14:tracePt t="15795" x="7086600" y="2914650"/>
          <p14:tracePt t="15812" x="7086600" y="2717800"/>
          <p14:tracePt t="15828" x="7086600" y="2533650"/>
          <p14:tracePt t="15845" x="7124700" y="2311400"/>
          <p14:tracePt t="15861" x="7200900" y="2108200"/>
          <p14:tracePt t="15879" x="7245350" y="1936750"/>
          <p14:tracePt t="15895" x="7289800" y="1797050"/>
          <p14:tracePt t="15911" x="7346950" y="1701800"/>
          <p14:tracePt t="15928" x="7404100" y="1638300"/>
          <p14:tracePt t="15946" x="7473950" y="1600200"/>
          <p14:tracePt t="15962" x="7594600" y="1593850"/>
          <p14:tracePt t="15978" x="7753350" y="1593850"/>
          <p14:tracePt t="15979" x="7861300" y="1593850"/>
          <p14:tracePt t="15995" x="8115300" y="1631950"/>
          <p14:tracePt t="16013" x="8343900" y="1708150"/>
          <p14:tracePt t="16028" x="8547100" y="1803400"/>
          <p14:tracePt t="16045" x="8743950" y="1968500"/>
          <p14:tracePt t="16062" x="8909050" y="2184400"/>
          <p14:tracePt t="16079" x="9048750" y="2419350"/>
          <p14:tracePt t="16095" x="9124950" y="2654300"/>
          <p14:tracePt t="16112" x="9169400" y="2908300"/>
          <p14:tracePt t="16129" x="9169400" y="3111500"/>
          <p14:tracePt t="16146" x="9080500" y="3321050"/>
          <p14:tracePt t="16147" x="9010650" y="3409950"/>
          <p14:tracePt t="16162" x="8902700" y="3517900"/>
          <p14:tracePt t="16179" x="8661400" y="3676650"/>
          <p14:tracePt t="16180" x="8496300" y="3765550"/>
          <p14:tracePt t="16195" x="8077200" y="3924300"/>
          <p14:tracePt t="16213" x="7613650" y="4051300"/>
          <p14:tracePt t="16229" x="7073900" y="4152900"/>
          <p14:tracePt t="16245" x="6559550" y="4254500"/>
          <p14:tracePt t="16262" x="6165850" y="4362450"/>
          <p14:tracePt t="16279" x="5835650" y="4483100"/>
          <p14:tracePt t="16296" x="5543550" y="4591050"/>
          <p14:tracePt t="16312" x="5359400" y="4686300"/>
          <p14:tracePt t="16329" x="5213350" y="4787900"/>
          <p14:tracePt t="16346" x="5111750" y="4857750"/>
          <p14:tracePt t="16347" x="5067300" y="4895850"/>
          <p14:tracePt t="16362" x="5022850" y="4933950"/>
          <p14:tracePt t="16379" x="4914900" y="5035550"/>
          <p14:tracePt t="16395" x="4883150" y="5073650"/>
          <p14:tracePt t="16413" x="4857750" y="5099050"/>
          <p14:tracePt t="16429" x="4838700" y="5124450"/>
          <p14:tracePt t="16445" x="4813300" y="5149850"/>
          <p14:tracePt t="16462" x="4787900" y="5175250"/>
          <p14:tracePt t="16480" x="4781550" y="5187950"/>
          <p14:tracePt t="16496" x="4762500" y="5219700"/>
          <p14:tracePt t="16512" x="4724400" y="5251450"/>
          <p14:tracePt t="16529" x="4686300" y="5276850"/>
          <p14:tracePt t="16547" x="4578350" y="5314950"/>
          <p14:tracePt t="16562" x="4527550" y="5321300"/>
          <p14:tracePt t="16579" x="4387850" y="5346700"/>
          <p14:tracePt t="16595" x="4298950" y="5346700"/>
          <p14:tracePt t="16613" x="4197350" y="5346700"/>
          <p14:tracePt t="16629" x="4089400" y="5314950"/>
          <p14:tracePt t="16646" x="3968750" y="5276850"/>
          <p14:tracePt t="16662" x="3835400" y="5213350"/>
          <p14:tracePt t="16680" x="3721100" y="5149850"/>
          <p14:tracePt t="16696" x="3619500" y="5060950"/>
          <p14:tracePt t="16713" x="3543300" y="4965700"/>
          <p14:tracePt t="16729" x="3429000" y="4787900"/>
          <p14:tracePt t="16747" x="3206750" y="4413250"/>
          <p14:tracePt t="16763" x="3124200" y="4260850"/>
          <p14:tracePt t="16779" x="2940050" y="3911600"/>
          <p14:tracePt t="16796" x="2889250" y="3746500"/>
          <p14:tracePt t="16813" x="2838450" y="3562350"/>
          <p14:tracePt t="16829" x="2819400" y="3378200"/>
          <p14:tracePt t="16846" x="2813050" y="3213100"/>
          <p14:tracePt t="16863" x="2813050" y="3054350"/>
          <p14:tracePt t="16880" x="2813050" y="2908300"/>
          <p14:tracePt t="16896" x="2813050" y="2787650"/>
          <p14:tracePt t="16913" x="2838450" y="2679700"/>
          <p14:tracePt t="16929" x="2863850" y="2565400"/>
          <p14:tracePt t="16947" x="2921000" y="2400300"/>
          <p14:tracePt t="16964" x="2978150" y="2286000"/>
          <p14:tracePt t="16980" x="3041650" y="2171700"/>
          <p14:tracePt t="16996" x="3111500" y="2076450"/>
          <p14:tracePt t="17014" x="3181350" y="1993900"/>
          <p14:tracePt t="17029" x="3232150" y="1930400"/>
          <p14:tracePt t="17046" x="3289300" y="1885950"/>
          <p14:tracePt t="17063" x="3352800" y="1847850"/>
          <p14:tracePt t="17080" x="3448050" y="1809750"/>
          <p14:tracePt t="17096" x="3568700" y="1778000"/>
          <p14:tracePt t="17113" x="3714750" y="1727200"/>
          <p14:tracePt t="17129" x="3829050" y="1689100"/>
          <p14:tracePt t="17148" x="3968750" y="1644650"/>
          <p14:tracePt t="17164" x="4044950" y="1631950"/>
          <p14:tracePt t="17180" x="4108450" y="1631950"/>
          <p14:tracePt t="17196" x="4184650" y="1631950"/>
          <p14:tracePt t="17214" x="4279900" y="1663700"/>
          <p14:tracePt t="17230" x="4356100" y="1701800"/>
          <p14:tracePt t="17246" x="4425950" y="1758950"/>
          <p14:tracePt t="17263" x="4476750" y="1828800"/>
          <p14:tracePt t="17281" x="4552950" y="1962150"/>
          <p14:tracePt t="17296" x="4635500" y="2146300"/>
          <p14:tracePt t="17313" x="4705350" y="2311400"/>
          <p14:tracePt t="17330" x="4749800" y="2470150"/>
          <p14:tracePt t="17348" x="4787900" y="2698750"/>
          <p14:tracePt t="17363" x="4806950" y="2851150"/>
          <p14:tracePt t="17380" x="4813300" y="3054350"/>
          <p14:tracePt t="17396" x="4819650" y="3244850"/>
          <p14:tracePt t="17414" x="4832350" y="3409950"/>
          <p14:tracePt t="17430" x="4832350" y="3549650"/>
          <p14:tracePt t="17446" x="4832350" y="3657600"/>
          <p14:tracePt t="17463" x="4832350" y="3765550"/>
          <p14:tracePt t="17481" x="4832350" y="3905250"/>
          <p14:tracePt t="17496" x="4832350" y="4057650"/>
          <p14:tracePt t="17513" x="4832350" y="4203700"/>
          <p14:tracePt t="17530" x="4832350" y="4318000"/>
          <p14:tracePt t="17548" x="4800600" y="4451350"/>
          <p14:tracePt t="17563" x="4768850" y="4533900"/>
          <p14:tracePt t="17580" x="4737100" y="4635500"/>
          <p14:tracePt t="17597" x="4705350" y="4724400"/>
          <p14:tracePt t="17614" x="4679950" y="4813300"/>
          <p14:tracePt t="17630" x="4654550" y="4883150"/>
          <p14:tracePt t="17647" x="4641850" y="4927600"/>
          <p14:tracePt t="17663" x="4622800" y="4959350"/>
          <p14:tracePt t="17681" x="4616450" y="4972050"/>
          <p14:tracePt t="17697" x="4603750" y="4991100"/>
          <p14:tracePt t="17713" x="4603750" y="5003800"/>
          <p14:tracePt t="17732" x="4597400" y="5010150"/>
          <p14:tracePt t="17883" x="0" y="0"/>
        </p14:tracePtLst>
      </p14:laserTraceLst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70358" y="1568447"/>
            <a:ext cx="6371690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season=['spring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'summer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', 'fall', 'winter']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for s in season: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print(s)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879681" y="2482570"/>
            <a:ext cx="1818799" cy="147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spring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summer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fall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winter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70358" y="3933695"/>
            <a:ext cx="6371690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season=['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spring','summer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', 'fall', 'winter']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for k in range(0,4):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print(season[k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4859" y="483426"/>
            <a:ext cx="768672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리스트의 구성요소를 직접 </a:t>
            </a: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반복문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for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에 불러올 수 있다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93741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53420" y="105071"/>
            <a:ext cx="10613803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리스트에서 지원하는 함수를 이용하여 다양한 기능을 쉽게 구현할 수 있다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사용형식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- </a:t>
            </a: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리스트명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함수명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파라미터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)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또는 </a:t>
            </a: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함수명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리스트명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39982" y="1525171"/>
            <a:ext cx="2930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Arial" panose="020B0604020202020204" pitchFamily="34" charset="0"/>
              </a:rPr>
              <a:t>a</a:t>
            </a:r>
            <a:r>
              <a:rPr lang="en-US" altLang="ko-KR" sz="2400" smtClean="0">
                <a:latin typeface="Arial" panose="020B0604020202020204" pitchFamily="34" charset="0"/>
              </a:rPr>
              <a:t>=[5,1, 3, 2, 4, 0] </a:t>
            </a:r>
            <a:endParaRPr lang="en-US" altLang="ko-KR" sz="2400">
              <a:latin typeface="Arial" panose="020B0604020202020204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796986"/>
              </p:ext>
            </p:extLst>
          </p:nvPr>
        </p:nvGraphicFramePr>
        <p:xfrm>
          <a:off x="6516438" y="1800662"/>
          <a:ext cx="45212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534"/>
                <a:gridCol w="753534"/>
                <a:gridCol w="753534"/>
                <a:gridCol w="753534"/>
                <a:gridCol w="753534"/>
                <a:gridCol w="75353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</a:t>
                      </a: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16438" y="1154331"/>
            <a:ext cx="69762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65738" y="1154331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15038" y="1154331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4338" y="1154331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13638" y="1154331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62938" y="1154331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82692" y="2568594"/>
            <a:ext cx="4209011" cy="39703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a=[5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1, 3, 2, 4, 0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a[1]=100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[5, 100, 3, 2, 4, 0]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a.sort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[0, 2, 3, 4, 5, 100]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a.append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[0, 2, 3, 4, 5, 100, 9]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a.remove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[0, 2, 3, 4, 5, 100]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175000" y="3035300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33129" y="2781384"/>
            <a:ext cx="1326004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을 변경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3205681" y="3822529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12802" y="3568613"/>
            <a:ext cx="64633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정렬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205681" y="4686129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12802" y="4432213"/>
            <a:ext cx="64633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추가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221021" y="5481287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528142" y="5227371"/>
            <a:ext cx="64633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495706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98220" y="1009535"/>
            <a:ext cx="404950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인터프리터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(Interpreter)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언어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1316" y="2239356"/>
            <a:ext cx="10136108" cy="286232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컴파일 과정을 거치지 않고 실행되는 컴퓨터 프로그램 언어</a:t>
            </a:r>
            <a:endParaRPr lang="en-US" altLang="ko-KR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Python, MATLAB, BASIC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등의 언어</a:t>
            </a:r>
            <a:endParaRPr lang="en-US" altLang="ko-KR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언어가 단순하다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인터프리터 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: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인터프리터 언어로 작성된 프로그램을 수행하는 프로그램</a:t>
            </a:r>
            <a:endParaRPr lang="en-US" altLang="ko-KR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77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742335" y="1510731"/>
            <a:ext cx="5244328" cy="39703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a=[5,1,3,2,4,0]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a.count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a.reverse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[0, 4, 2, 3, 1, 5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a.pop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[0, 4, 2, 3, 1</a:t>
            </a:r>
            <a:r>
              <a:rPr lang="pt-BR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pt-BR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a.pop(1)</a:t>
            </a:r>
            <a:endParaRPr lang="pt-BR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pt-BR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</a:t>
            </a:r>
          </a:p>
          <a:p>
            <a:r>
              <a:rPr lang="pt-BR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[0, 2, 3, 1]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982697" y="2532110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79749" y="2316294"/>
            <a:ext cx="1402948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역으로 나열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960459" y="3405553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50273" y="3114228"/>
            <a:ext cx="1467068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제일 우측 값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13494" y="657390"/>
            <a:ext cx="2930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Arial" panose="020B0604020202020204" pitchFamily="34" charset="0"/>
              </a:rPr>
              <a:t>a</a:t>
            </a:r>
            <a:r>
              <a:rPr lang="en-US" altLang="ko-KR" sz="2400" smtClean="0">
                <a:latin typeface="Arial" panose="020B0604020202020204" pitchFamily="34" charset="0"/>
              </a:rPr>
              <a:t>=[5,1, 3, 2, 4, 0] </a:t>
            </a:r>
            <a:endParaRPr lang="en-US" altLang="ko-KR" sz="2400">
              <a:latin typeface="Arial" panose="020B0604020202020204" pitchFamily="34" charset="0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621711"/>
              </p:ext>
            </p:extLst>
          </p:nvPr>
        </p:nvGraphicFramePr>
        <p:xfrm>
          <a:off x="6389950" y="932881"/>
          <a:ext cx="45212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534"/>
                <a:gridCol w="753534"/>
                <a:gridCol w="753534"/>
                <a:gridCol w="753534"/>
                <a:gridCol w="753534"/>
                <a:gridCol w="75353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</a:t>
                      </a: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389950" y="286550"/>
            <a:ext cx="69762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39250" y="286550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88550" y="286550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37850" y="286550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87150" y="286550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36450" y="286550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960459" y="1970056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19788" y="1699036"/>
            <a:ext cx="1069524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의 개수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955812" y="4419334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5956" y="4152284"/>
            <a:ext cx="3044423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인덱스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에 있는 데이터 제거</a:t>
            </a:r>
          </a:p>
        </p:txBody>
      </p:sp>
    </p:spTree>
    <p:extLst>
      <p:ext uri="{BB962C8B-B14F-4D97-AF65-F5344CB8AC3E}">
        <p14:creationId xmlns:p14="http://schemas.microsoft.com/office/powerpoint/2010/main" val="4928696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41282" y="1764981"/>
            <a:ext cx="8627287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자료구조에 연결하여 함수를  사용하는 것을 객체지향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(object-oriented)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이라고 한다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정의된 기능들은 해당 자료구조에서만 사용</a:t>
            </a:r>
          </a:p>
        </p:txBody>
      </p:sp>
    </p:spTree>
    <p:extLst>
      <p:ext uri="{BB962C8B-B14F-4D97-AF65-F5344CB8AC3E}">
        <p14:creationId xmlns:p14="http://schemas.microsoft.com/office/powerpoint/2010/main" val="106148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767786" y="2724934"/>
            <a:ext cx="5244328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a=[5,1,3,2,4,0]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max(a)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min(a)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162715" y="3731843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43880" y="3471152"/>
            <a:ext cx="64633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최대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142085" y="4273085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49206" y="4019169"/>
            <a:ext cx="64633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최소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83317" y="1533850"/>
            <a:ext cx="2930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Arial" panose="020B0604020202020204" pitchFamily="34" charset="0"/>
              </a:rPr>
              <a:t>a</a:t>
            </a:r>
            <a:r>
              <a:rPr lang="en-US" altLang="ko-KR" sz="2400" smtClean="0">
                <a:latin typeface="Arial" panose="020B0604020202020204" pitchFamily="34" charset="0"/>
              </a:rPr>
              <a:t>=[5,1, 3, 2, 4, 0] </a:t>
            </a:r>
            <a:endParaRPr lang="en-US" altLang="ko-KR" sz="2400">
              <a:latin typeface="Arial" panose="020B0604020202020204" pitchFamily="34" charset="0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401250"/>
              </p:ext>
            </p:extLst>
          </p:nvPr>
        </p:nvGraphicFramePr>
        <p:xfrm>
          <a:off x="6832595" y="1671595"/>
          <a:ext cx="45212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534"/>
                <a:gridCol w="753534"/>
                <a:gridCol w="753534"/>
                <a:gridCol w="753534"/>
                <a:gridCol w="753534"/>
                <a:gridCol w="75353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</a:t>
                      </a: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832595" y="1025264"/>
            <a:ext cx="69762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81895" y="1025264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31195" y="1025264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80495" y="1025264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29795" y="1025264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579095" y="1025264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162715" y="3204596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7364" y="2929910"/>
            <a:ext cx="268535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리스트 내의 데이터 개수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7364" y="464695"/>
            <a:ext cx="553388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다양한 </a:t>
            </a: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데이터형에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사용할 수 있는 함수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9795" y="5554913"/>
            <a:ext cx="223651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함수명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변수명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146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566160" y="2900153"/>
            <a:ext cx="3522128" cy="16312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a=[4,1,3,9,10]</a:t>
            </a:r>
          </a:p>
          <a:p>
            <a:r>
              <a:rPr lang="pt-BR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a.sort()</a:t>
            </a:r>
          </a:p>
          <a:p>
            <a:r>
              <a:rPr lang="pt-BR" altLang="ko-KR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n=len(a</a:t>
            </a:r>
            <a:r>
              <a:rPr lang="pt-BR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altLang="ko-KR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n=int(n/2</a:t>
            </a:r>
            <a:r>
              <a:rPr lang="pt-BR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altLang="ko-KR" sz="200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print(a.pop(n</a:t>
            </a:r>
            <a:r>
              <a:rPr lang="pt-BR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altLang="ko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920167" y="2963293"/>
            <a:ext cx="2212309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en-US" altLang="ko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29360" y="701040"/>
            <a:ext cx="514115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리스트의 함수를 이용한 프로그램 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4560" y="1727200"/>
            <a:ext cx="4479111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리스트의 가운데 값 출력하기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39221" y="3153708"/>
            <a:ext cx="59503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mtClean="0">
                <a:latin typeface="Arial" panose="020B0604020202020204" pitchFamily="34" charset="0"/>
                <a:ea typeface="맑은 고딕" panose="020B0503020000020004" pitchFamily="50" charset="-127"/>
              </a:rPr>
              <a:t>정렬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134256" y="3464560"/>
            <a:ext cx="477520" cy="1016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60776" y="3497497"/>
            <a:ext cx="147348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mtClean="0">
                <a:latin typeface="Arial" panose="020B0604020202020204" pitchFamily="34" charset="0"/>
                <a:ea typeface="맑은 고딕" panose="020B0503020000020004" pitchFamily="50" charset="-127"/>
              </a:rPr>
              <a:t>리스트의 크기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3088640" y="3734922"/>
            <a:ext cx="477520" cy="1016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87514" y="3835370"/>
            <a:ext cx="214674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mtClean="0">
                <a:latin typeface="Arial" panose="020B0604020202020204" pitchFamily="34" charset="0"/>
                <a:ea typeface="맑은 고딕" panose="020B0503020000020004" pitchFamily="50" charset="-127"/>
              </a:rPr>
              <a:t>리스트의 가운데 위치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3088640" y="4034494"/>
            <a:ext cx="477520" cy="1016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15524" y="4161673"/>
            <a:ext cx="240963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mtClean="0">
                <a:latin typeface="Arial" panose="020B0604020202020204" pitchFamily="34" charset="0"/>
                <a:ea typeface="맑은 고딕" panose="020B0503020000020004" pitchFamily="50" charset="-127"/>
              </a:rPr>
              <a:t>리스트의 가운데 값 출력</a:t>
            </a:r>
          </a:p>
        </p:txBody>
      </p:sp>
      <p:cxnSp>
        <p:nvCxnSpPr>
          <p:cNvPr id="16" name="직선 화살표 연결선 15"/>
          <p:cNvCxnSpPr>
            <a:stCxn id="15" idx="3"/>
          </p:cNvCxnSpPr>
          <p:nvPr/>
        </p:nvCxnSpPr>
        <p:spPr>
          <a:xfrm flipV="1">
            <a:off x="3125158" y="4383205"/>
            <a:ext cx="431904" cy="9301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60885" y="5646420"/>
            <a:ext cx="546656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int(n/2): n/2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의 값을 정수값으로 만든다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91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000"/>
    </mc:Choice>
    <mc:Fallback xmlns="">
      <p:transition spd="slow" advTm="117000"/>
    </mc:Fallback>
  </mc:AlternateContent>
  <p:timing>
    <p:tnLst>
      <p:par>
        <p:cTn id="1" dur="indefinite" restart="never" nodeType="tmRoot"/>
      </p:par>
    </p:tnLst>
  </p:timing>
  <p:extLst>
    <p:ext uri="{3A86A75C-4F4B-4683-9AE1-C65F6400EC91}">
      <p14:laserTraceLst xmlns:p14="http://schemas.microsoft.com/office/powerpoint/2010/main">
        <p14:tracePtLst>
          <p14:tracePt t="25462" x="3822700" y="3238500"/>
          <p14:tracePt t="25743" x="3816350" y="3238500"/>
          <p14:tracePt t="25750" x="3810000" y="3238500"/>
          <p14:tracePt t="25766" x="3810000" y="3244850"/>
          <p14:tracePt t="25790" x="3803650" y="3244850"/>
          <p14:tracePt t="25807" x="3797300" y="3244850"/>
          <p14:tracePt t="25814" x="3790950" y="3244850"/>
          <p14:tracePt t="25830" x="3784600" y="3244850"/>
          <p14:tracePt t="25846" x="3752850" y="3257550"/>
          <p14:tracePt t="25863" x="3733800" y="3257550"/>
          <p14:tracePt t="25889" x="3727450" y="3257550"/>
          <p14:tracePt t="25935" x="3721100" y="3257550"/>
          <p14:tracePt t="25942" x="3702050" y="3257550"/>
          <p14:tracePt t="25950" x="3689350" y="3257550"/>
          <p14:tracePt t="25963" x="3676650" y="3251200"/>
          <p14:tracePt t="25979" x="3651250" y="3232150"/>
          <p14:tracePt t="25997" x="3644900" y="3232150"/>
          <p14:tracePt t="26014" x="3638550" y="3225800"/>
          <p14:tracePt t="26031" x="3638550" y="3219450"/>
          <p14:tracePt t="26046" x="3632200" y="3200400"/>
          <p14:tracePt t="26063" x="3625850" y="3181350"/>
          <p14:tracePt t="26081" x="3625850" y="3162300"/>
          <p14:tracePt t="26096" x="3619500" y="3143250"/>
          <p14:tracePt t="26113" x="3619500" y="3111500"/>
          <p14:tracePt t="26130" x="3619500" y="3092450"/>
          <p14:tracePt t="26147" x="3619500" y="3067050"/>
          <p14:tracePt t="26163" x="3619500" y="3035300"/>
          <p14:tracePt t="26180" x="3632200" y="3016250"/>
          <p14:tracePt t="26196" x="3644900" y="2997200"/>
          <p14:tracePt t="26214" x="3676650" y="2971800"/>
          <p14:tracePt t="26230" x="3695700" y="2959100"/>
          <p14:tracePt t="26247" x="3721100" y="2946400"/>
          <p14:tracePt t="26263" x="3759200" y="2940050"/>
          <p14:tracePt t="26281" x="3784600" y="2940050"/>
          <p14:tracePt t="26297" x="3822700" y="2940050"/>
          <p14:tracePt t="26313" x="3873500" y="2946400"/>
          <p14:tracePt t="26330" x="3911600" y="2959100"/>
          <p14:tracePt t="26348" x="3937000" y="2978150"/>
          <p14:tracePt t="26363" x="3943350" y="2997200"/>
          <p14:tracePt t="26380" x="3943350" y="3028950"/>
          <p14:tracePt t="26397" x="3943350" y="3054350"/>
          <p14:tracePt t="26415" x="3943350" y="3098800"/>
          <p14:tracePt t="26430" x="3924300" y="3130550"/>
          <p14:tracePt t="26447" x="3911600" y="3162300"/>
          <p14:tracePt t="26463" x="3898900" y="3187700"/>
          <p14:tracePt t="26489" x="3879850" y="3206750"/>
          <p14:tracePt t="26503" x="3879850" y="3213100"/>
          <p14:tracePt t="26615" x="3879850" y="3219450"/>
          <p14:tracePt t="26622" x="3886200" y="3232150"/>
          <p14:tracePt t="26630" x="3898900" y="3232150"/>
          <p14:tracePt t="26647" x="3956050" y="3251200"/>
          <p14:tracePt t="26664" x="4032250" y="3276600"/>
          <p14:tracePt t="26680" x="4102100" y="3282950"/>
          <p14:tracePt t="26698" x="4140200" y="3289300"/>
          <p14:tracePt t="26714" x="4146550" y="3289300"/>
          <p14:tracePt t="26934" x="4152900" y="3289300"/>
          <p14:tracePt t="26959" x="4159250" y="3289300"/>
          <p14:tracePt t="26967" x="4171950" y="3289300"/>
          <p14:tracePt t="26974" x="4191000" y="3282950"/>
          <p14:tracePt t="26991" x="4197350" y="3282950"/>
          <p14:tracePt t="27007" x="4203700" y="3282950"/>
          <p14:tracePt t="27015" x="4210050" y="3276600"/>
          <p14:tracePt t="27567" x="4222750" y="3276600"/>
          <p14:tracePt t="27575" x="4235450" y="3276600"/>
          <p14:tracePt t="27582" x="4267200" y="3276600"/>
          <p14:tracePt t="27598" x="4298950" y="3276600"/>
          <p14:tracePt t="27598" x="4343400" y="3276600"/>
          <p14:tracePt t="27615" x="4413250" y="3276600"/>
          <p14:tracePt t="27631" x="4464050" y="3276600"/>
          <p14:tracePt t="27649" x="4489450" y="3276600"/>
          <p14:tracePt t="27665" x="4508500" y="3276600"/>
          <p14:tracePt t="27681" x="4546600" y="3276600"/>
          <p14:tracePt t="27698" x="4603750" y="3276600"/>
          <p14:tracePt t="27715" x="4660900" y="3276600"/>
          <p14:tracePt t="27732" x="4699000" y="3276600"/>
          <p14:tracePt t="27894" x="4692650" y="3276600"/>
          <p14:tracePt t="27903" x="4686300" y="3276600"/>
          <p14:tracePt t="27915" x="4667250" y="3263900"/>
          <p14:tracePt t="27931" x="4629150" y="3257550"/>
          <p14:tracePt t="27948" x="4578350" y="3244850"/>
          <p14:tracePt t="27966" x="4457700" y="3238500"/>
          <p14:tracePt t="27981" x="4425950" y="3238500"/>
          <p14:tracePt t="27998" x="4368800" y="3238500"/>
          <p14:tracePt t="28015" x="4362450" y="3232150"/>
          <p14:tracePt t="28559" x="4375150" y="3232150"/>
          <p14:tracePt t="28567" x="4400550" y="3232150"/>
          <p14:tracePt t="28574" x="4432300" y="3232150"/>
          <p14:tracePt t="28582" x="4483100" y="3232150"/>
          <p14:tracePt t="28599" x="4597400" y="3232150"/>
          <p14:tracePt t="28615" x="4699000" y="3232150"/>
          <p14:tracePt t="28633" x="4718050" y="3232150"/>
          <p14:tracePt t="28847" x="4724400" y="3232150"/>
          <p14:tracePt t="28855" x="4730750" y="3232150"/>
          <p14:tracePt t="28866" x="4743450" y="3232150"/>
          <p14:tracePt t="28883" x="4775200" y="3219450"/>
          <p14:tracePt t="28899" x="4826000" y="3219450"/>
          <p14:tracePt t="28917" x="4870450" y="3219450"/>
          <p14:tracePt t="28932" x="4914900" y="3219450"/>
          <p14:tracePt t="28949" x="4927600" y="3219450"/>
          <p14:tracePt t="29047" x="4940300" y="3219450"/>
          <p14:tracePt t="29054" x="4965700" y="3219450"/>
          <p14:tracePt t="29066" x="5003800" y="3219450"/>
          <p14:tracePt t="29082" x="5118100" y="3219450"/>
          <p14:tracePt t="29100" x="5289550" y="3219450"/>
          <p14:tracePt t="29117" x="5454650" y="3219450"/>
          <p14:tracePt t="29133" x="5543550" y="3219450"/>
          <p14:tracePt t="29149" x="5549900" y="3219450"/>
          <p14:tracePt t="29447" x="5543550" y="3219450"/>
          <p14:tracePt t="29455" x="5524500" y="3219450"/>
          <p14:tracePt t="29466" x="5499100" y="3219450"/>
          <p14:tracePt t="29483" x="5435600" y="3219450"/>
          <p14:tracePt t="29500" x="5359400" y="3219450"/>
          <p14:tracePt t="29517" x="5276850" y="3219450"/>
          <p14:tracePt t="29518" x="5238750" y="3219450"/>
          <p14:tracePt t="29533" x="5200650" y="3219450"/>
          <p14:tracePt t="29550" x="5130800" y="3219450"/>
          <p14:tracePt t="29551" x="5105400" y="3219450"/>
          <p14:tracePt t="29567" x="5022850" y="3219450"/>
          <p14:tracePt t="29584" x="4940300" y="3213100"/>
          <p14:tracePt t="29600" x="4857750" y="3187700"/>
          <p14:tracePt t="29617" x="4794250" y="3187700"/>
          <p14:tracePt t="29633" x="4749800" y="3181350"/>
          <p14:tracePt t="29650" x="4699000" y="3168650"/>
          <p14:tracePt t="29666" x="4660900" y="3168650"/>
          <p14:tracePt t="29683" x="4610100" y="3155950"/>
          <p14:tracePt t="29700" x="4546600" y="3155950"/>
          <p14:tracePt t="29718" x="4489450" y="3143250"/>
          <p14:tracePt t="29718" x="4470400" y="3143250"/>
          <p14:tracePt t="29733" x="4445000" y="3136900"/>
          <p14:tracePt t="29750" x="4413250" y="3117850"/>
          <p14:tracePt t="29751" x="4406900" y="3117850"/>
          <p14:tracePt t="29767" x="4362450" y="3092450"/>
          <p14:tracePt t="29784" x="4330700" y="3067050"/>
          <p14:tracePt t="29801" x="4311650" y="3048000"/>
          <p14:tracePt t="29817" x="4305300" y="3035300"/>
          <p14:tracePt t="29833" x="4298950" y="3028950"/>
          <p14:tracePt t="29851" x="4292600" y="3016250"/>
          <p14:tracePt t="29867" x="4286250" y="3009900"/>
          <p14:tracePt t="29883" x="4286250" y="2997200"/>
          <p14:tracePt t="29900" x="4286250" y="2984500"/>
          <p14:tracePt t="29918" x="4286250" y="2971800"/>
          <p14:tracePt t="29933" x="4286250" y="2965450"/>
          <p14:tracePt t="29950" x="4286250" y="2940050"/>
          <p14:tracePt t="29967" x="4292600" y="2927350"/>
          <p14:tracePt t="29984" x="4330700" y="2908300"/>
          <p14:tracePt t="30000" x="4413250" y="2889250"/>
          <p14:tracePt t="30017" x="4546600" y="2870200"/>
          <p14:tracePt t="30033" x="4692650" y="2857500"/>
          <p14:tracePt t="30051" x="4838700" y="2851150"/>
          <p14:tracePt t="30067" x="4978400" y="2851150"/>
          <p14:tracePt t="30083" x="5099050" y="2851150"/>
          <p14:tracePt t="30100" x="5207000" y="2851150"/>
          <p14:tracePt t="30118" x="5314950" y="2851150"/>
          <p14:tracePt t="30119" x="5365750" y="2851150"/>
          <p14:tracePt t="30133" x="5422900" y="2863850"/>
          <p14:tracePt t="30150" x="5600700" y="2914650"/>
          <p14:tracePt t="30167" x="5708650" y="2946400"/>
          <p14:tracePt t="30184" x="5759450" y="2971800"/>
          <p14:tracePt t="30200" x="5778500" y="2984500"/>
          <p14:tracePt t="30217" x="5784850" y="2984500"/>
          <p14:tracePt t="30234" x="5784850" y="2990850"/>
          <p14:tracePt t="30251" x="5784850" y="3003550"/>
          <p14:tracePt t="30267" x="5791200" y="3016250"/>
          <p14:tracePt t="30284" x="5791200" y="3028950"/>
          <p14:tracePt t="30300" x="5791200" y="3041650"/>
          <p14:tracePt t="30318" x="5791200" y="3067050"/>
          <p14:tracePt t="30334" x="5791200" y="3073400"/>
          <p14:tracePt t="30350" x="5778500" y="3092450"/>
          <p14:tracePt t="30367" x="5759450" y="3111500"/>
          <p14:tracePt t="30385" x="5734050" y="3130550"/>
          <p14:tracePt t="30400" x="5695950" y="3143250"/>
          <p14:tracePt t="30417" x="5664200" y="3162300"/>
          <p14:tracePt t="30434" x="5619750" y="3181350"/>
          <p14:tracePt t="30451" x="5562600" y="3181350"/>
          <p14:tracePt t="30467" x="5511800" y="3206750"/>
          <p14:tracePt t="30484" x="5473700" y="3213100"/>
          <p14:tracePt t="30501" x="5448300" y="3219450"/>
          <p14:tracePt t="30517" x="5435600" y="3225800"/>
          <p14:tracePt t="30534" x="5416550" y="3232150"/>
          <p14:tracePt t="30551" x="5397500" y="3244850"/>
          <p14:tracePt t="30567" x="5353050" y="3251200"/>
          <p14:tracePt t="30585" x="5314950" y="3251200"/>
          <p14:tracePt t="30601" x="5270500" y="3257550"/>
          <p14:tracePt t="30617" x="5226050" y="3257550"/>
          <p14:tracePt t="30634" x="5187950" y="3257550"/>
          <p14:tracePt t="30652" x="5143500" y="3257550"/>
          <p14:tracePt t="30667" x="5099050" y="3263900"/>
          <p14:tracePt t="30684" x="5054600" y="3270250"/>
          <p14:tracePt t="30701" x="5010150" y="3270250"/>
          <p14:tracePt t="30719" x="4927600" y="3270250"/>
          <p14:tracePt t="30734" x="4870450" y="3270250"/>
          <p14:tracePt t="30751" x="4838700" y="3263900"/>
          <p14:tracePt t="30768" x="4832350" y="3263900"/>
          <p14:tracePt t="32095" x="4819650" y="3263900"/>
          <p14:tracePt t="32103" x="4806950" y="3263900"/>
          <p14:tracePt t="32111" x="4787900" y="3263900"/>
          <p14:tracePt t="32119" x="4749800" y="3263900"/>
          <p14:tracePt t="32135" x="4673600" y="3263900"/>
          <p14:tracePt t="32152" x="4610100" y="3270250"/>
          <p14:tracePt t="32170" x="4578350" y="3276600"/>
          <p14:tracePt t="32185" x="4552950" y="3276600"/>
          <p14:tracePt t="32202" x="4546600" y="3282950"/>
          <p14:tracePt t="32219" x="4533900" y="3282950"/>
          <p14:tracePt t="32237" x="4508500" y="3289300"/>
          <p14:tracePt t="32252" x="4470400" y="3302000"/>
          <p14:tracePt t="32269" x="4438650" y="3314700"/>
          <p14:tracePt t="32286" x="4394200" y="3327400"/>
          <p14:tracePt t="32303" x="4362450" y="3340100"/>
          <p14:tracePt t="32319" x="4349750" y="3346450"/>
          <p14:tracePt t="32336" x="4330700" y="3346450"/>
          <p14:tracePt t="32352" x="4311650" y="3352800"/>
          <p14:tracePt t="32370" x="4286250" y="3371850"/>
          <p14:tracePt t="32385" x="4248150" y="3397250"/>
          <p14:tracePt t="32402" x="4197350" y="3435350"/>
          <p14:tracePt t="32419" x="4140200" y="3473450"/>
          <p14:tracePt t="32437" x="4108450" y="3498850"/>
          <p14:tracePt t="32453" x="4089400" y="3511550"/>
          <p14:tracePt t="32469" x="4076700" y="3511550"/>
          <p14:tracePt t="32486" x="4064000" y="3524250"/>
          <p14:tracePt t="32503" x="4051300" y="3530600"/>
          <p14:tracePt t="32519" x="4038600" y="3543300"/>
          <p14:tracePt t="32536" x="4032250" y="3549650"/>
          <p14:tracePt t="32552" x="4019550" y="3549650"/>
          <p14:tracePt t="32570" x="4000500" y="3556000"/>
          <p14:tracePt t="32586" x="3987800" y="3562350"/>
          <p14:tracePt t="32602" x="3981450" y="3562350"/>
          <p14:tracePt t="32639" x="3975100" y="3562350"/>
          <p14:tracePt t="32655" x="3962400" y="3562350"/>
          <p14:tracePt t="32663" x="3943350" y="3562350"/>
          <p14:tracePt t="32671" x="3930650" y="3562350"/>
          <p14:tracePt t="32686" x="3917950" y="3562350"/>
          <p14:tracePt t="32703" x="3860800" y="3562350"/>
          <p14:tracePt t="32720" x="3822700" y="3568700"/>
          <p14:tracePt t="32736" x="3803650" y="3568700"/>
          <p14:tracePt t="32759" x="3797300" y="3568700"/>
          <p14:tracePt t="32783" x="3784600" y="3568700"/>
          <p14:tracePt t="32799" x="3778250" y="3568700"/>
          <p14:tracePt t="32887" x="3771900" y="3568700"/>
          <p14:tracePt t="32911" x="3765550" y="3562350"/>
          <p14:tracePt t="32936" x="3759200" y="3562350"/>
          <p14:tracePt t="33055" x="3752850" y="3556000"/>
          <p14:tracePt t="33567" x="3752850" y="3549650"/>
          <p14:tracePt t="33608" x="3771900" y="3549650"/>
          <p14:tracePt t="33615" x="3784600" y="3549650"/>
          <p14:tracePt t="33623" x="3803650" y="3549650"/>
          <p14:tracePt t="33638" x="3835400" y="3549650"/>
          <p14:tracePt t="33653" x="3892550" y="3549650"/>
          <p14:tracePt t="33670" x="3924300" y="3549650"/>
          <p14:tracePt t="33671" x="3937000" y="3549650"/>
          <p14:tracePt t="33687" x="3943350" y="3543300"/>
          <p14:tracePt t="33871" x="3956050" y="3543300"/>
          <p14:tracePt t="33879" x="3962400" y="3543300"/>
          <p14:tracePt t="33887" x="3981450" y="3543300"/>
          <p14:tracePt t="33904" x="4044950" y="3543300"/>
          <p14:tracePt t="33921" x="4102100" y="3543300"/>
          <p14:tracePt t="33937" x="4133850" y="3543300"/>
          <p14:tracePt t="33955" x="4146550" y="3543300"/>
          <p14:tracePt t="33971" x="4152900" y="3543300"/>
          <p14:tracePt t="33987" x="4184650" y="3543300"/>
          <p14:tracePt t="34004" x="4210050" y="3543300"/>
          <p14:tracePt t="34021" x="4248150" y="3543300"/>
          <p14:tracePt t="34037" x="4273550" y="3549650"/>
          <p14:tracePt t="34054" x="4305300" y="3549650"/>
          <p14:tracePt t="34070" x="4324350" y="3549650"/>
          <p14:tracePt t="34071" x="4337050" y="3556000"/>
          <p14:tracePt t="34088" x="4349750" y="3556000"/>
          <p14:tracePt t="34104" x="4362450" y="3556000"/>
          <p14:tracePt t="34120" x="4381500" y="3556000"/>
          <p14:tracePt t="34137" x="4394200" y="3556000"/>
          <p14:tracePt t="34155" x="4400550" y="3556000"/>
          <p14:tracePt t="34207" x="4406900" y="3556000"/>
          <p14:tracePt t="34215" x="4413250" y="3556000"/>
          <p14:tracePt t="34223" x="4425950" y="3556000"/>
          <p14:tracePt t="34237" x="4432300" y="3556000"/>
          <p14:tracePt t="34254" x="4464050" y="3556000"/>
          <p14:tracePt t="34287" x="4470400" y="3556000"/>
          <p14:tracePt t="34328" x="4476750" y="3556000"/>
          <p14:tracePt t="34359" x="4483100" y="3556000"/>
          <p14:tracePt t="34472" x="4489450" y="3549650"/>
          <p14:tracePt t="35359" x="4476750" y="3530600"/>
          <p14:tracePt t="35367" x="4445000" y="3498850"/>
          <p14:tracePt t="35375" x="4425950" y="3479800"/>
          <p14:tracePt t="35388" x="4394200" y="3448050"/>
          <p14:tracePt t="35405" x="4349750" y="3390900"/>
          <p14:tracePt t="35422" x="4305300" y="3346450"/>
          <p14:tracePt t="35440" x="4273550" y="3321050"/>
          <p14:tracePt t="35455" x="4267200" y="3314700"/>
          <p14:tracePt t="35512" x="4260850" y="3308350"/>
          <p14:tracePt t="35527" x="4248150" y="3308350"/>
          <p14:tracePt t="35535" x="4241800" y="3308350"/>
          <p14:tracePt t="35543" x="4235450" y="3308350"/>
          <p14:tracePt t="35555" x="4229100" y="3308350"/>
          <p14:tracePt t="35572" x="4222750" y="3308350"/>
          <p14:tracePt t="35589" x="4203700" y="3308350"/>
          <p14:tracePt t="35606" x="4165600" y="3302000"/>
          <p14:tracePt t="35622" x="4102100" y="3289300"/>
          <p14:tracePt t="35639" x="4013200" y="3263900"/>
          <p14:tracePt t="35639" x="3994150" y="3257550"/>
          <p14:tracePt t="35657" x="3968750" y="3251200"/>
          <p14:tracePt t="35672" x="3962400" y="3251200"/>
          <p14:tracePt t="36495" x="3956050" y="3251200"/>
          <p14:tracePt t="36504" x="3962400" y="3238500"/>
          <p14:tracePt t="36520" x="3968750" y="3238500"/>
          <p14:tracePt t="36528" x="3975100" y="3238500"/>
          <p14:tracePt t="36540" x="3981450" y="3238500"/>
          <p14:tracePt t="36556" x="3994150" y="3232150"/>
          <p14:tracePt t="36574" x="4006850" y="3225800"/>
          <p14:tracePt t="36589" x="4025900" y="3225800"/>
          <p14:tracePt t="36606" x="4044950" y="3225800"/>
          <p14:tracePt t="36608" x="4051300" y="3219450"/>
          <p14:tracePt t="36623" x="4064000" y="3219450"/>
          <p14:tracePt t="36640" x="4070350" y="3219450"/>
          <p14:tracePt t="36656" x="4076700" y="3219450"/>
          <p14:tracePt t="36673" x="4083050" y="3213100"/>
          <p14:tracePt t="36690" x="4089400" y="3213100"/>
          <p14:tracePt t="36708" x="4108450" y="3213100"/>
          <p14:tracePt t="36723" x="4127500" y="3206750"/>
          <p14:tracePt t="36740" x="4133850" y="3206750"/>
          <p14:tracePt t="36792" x="4140200" y="3206750"/>
          <p14:tracePt t="36800" x="4152900" y="3206750"/>
          <p14:tracePt t="36807" x="4165600" y="3206750"/>
          <p14:tracePt t="36823" x="4210050" y="3206750"/>
          <p14:tracePt t="36840" x="4248150" y="3206750"/>
          <p14:tracePt t="36857" x="4273550" y="3206750"/>
          <p14:tracePt t="36874" x="4298950" y="3206750"/>
          <p14:tracePt t="36890" x="4324350" y="3206750"/>
          <p14:tracePt t="36907" x="4356100" y="3213100"/>
          <p14:tracePt t="36923" x="4394200" y="3219450"/>
          <p14:tracePt t="36941" x="4425950" y="3219450"/>
          <p14:tracePt t="36957" x="4457700" y="3219450"/>
          <p14:tracePt t="36973" x="4489450" y="3225800"/>
          <p14:tracePt t="36990" x="4508500" y="3225800"/>
          <p14:tracePt t="37008" x="4565650" y="3225800"/>
          <p14:tracePt t="37023" x="4641850" y="3225800"/>
          <p14:tracePt t="37040" x="4737100" y="3232150"/>
          <p14:tracePt t="37057" x="4857750" y="3251200"/>
          <p14:tracePt t="37074" x="4972050" y="3251200"/>
          <p14:tracePt t="37090" x="5060950" y="3251200"/>
          <p14:tracePt t="37107" x="5137150" y="3251200"/>
          <p14:tracePt t="37124" x="5226050" y="3251200"/>
          <p14:tracePt t="37141" x="5327650" y="3251200"/>
          <p14:tracePt t="37157" x="5429250" y="3251200"/>
          <p14:tracePt t="37173" x="5530850" y="3251200"/>
          <p14:tracePt t="37190" x="5588000" y="3251200"/>
          <p14:tracePt t="37208" x="5600700" y="3251200"/>
          <p14:tracePt t="37344" x="5588000" y="3251200"/>
          <p14:tracePt t="37351" x="5581650" y="3251200"/>
          <p14:tracePt t="37359" x="5562600" y="3251200"/>
          <p14:tracePt t="37374" x="5543550" y="3251200"/>
          <p14:tracePt t="37390" x="5486400" y="3257550"/>
          <p14:tracePt t="37407" x="5334000" y="3282950"/>
          <p14:tracePt t="37425" x="5213350" y="3289300"/>
          <p14:tracePt t="37440" x="5067300" y="3314700"/>
          <p14:tracePt t="37457" x="4959350" y="3333750"/>
          <p14:tracePt t="37474" x="4895850" y="3340100"/>
          <p14:tracePt t="37491" x="4870450" y="3340100"/>
          <p14:tracePt t="37507" x="4838700" y="3346450"/>
          <p14:tracePt t="37524" x="4813300" y="3352800"/>
          <p14:tracePt t="37541" x="4794250" y="3359150"/>
          <p14:tracePt t="37558" x="4787900" y="3359150"/>
          <p14:tracePt t="37574" x="4787900" y="3365500"/>
          <p14:tracePt t="37590" x="4781550" y="3365500"/>
          <p14:tracePt t="37607" x="4775200" y="3371850"/>
          <p14:tracePt t="37625" x="4749800" y="3390900"/>
          <p14:tracePt t="37641" x="4718050" y="3403600"/>
          <p14:tracePt t="37657" x="4679950" y="3422650"/>
          <p14:tracePt t="37674" x="4654550" y="3435350"/>
          <p14:tracePt t="37692" x="4635500" y="3441700"/>
          <p14:tracePt t="37707" x="4622800" y="3441700"/>
          <p14:tracePt t="37724" x="4597400" y="3454400"/>
          <p14:tracePt t="37741" x="4559300" y="3460750"/>
          <p14:tracePt t="37759" x="4521200" y="3460750"/>
          <p14:tracePt t="37774" x="4476750" y="3473450"/>
          <p14:tracePt t="37791" x="4413250" y="3479800"/>
          <p14:tracePt t="37807" x="4368800" y="3486150"/>
          <p14:tracePt t="37825" x="4318000" y="3486150"/>
          <p14:tracePt t="37841" x="4260850" y="3498850"/>
          <p14:tracePt t="37857" x="4191000" y="3498850"/>
          <p14:tracePt t="37874" x="4108450" y="3498850"/>
          <p14:tracePt t="37892" x="4038600" y="3498850"/>
          <p14:tracePt t="37907" x="3975100" y="3498850"/>
          <p14:tracePt t="37924" x="3924300" y="3498850"/>
          <p14:tracePt t="37941" x="3873500" y="3492500"/>
          <p14:tracePt t="37959" x="3803650" y="3486150"/>
          <p14:tracePt t="37974" x="3727450" y="3467100"/>
          <p14:tracePt t="37991" x="3683000" y="3454400"/>
          <p14:tracePt t="38056" x="3683000" y="3441700"/>
          <p14:tracePt t="38064" x="3683000" y="3435350"/>
          <p14:tracePt t="38074" x="3683000" y="3416300"/>
          <p14:tracePt t="38091" x="3683000" y="3397250"/>
          <p14:tracePt t="38108" x="3683000" y="3371850"/>
          <p14:tracePt t="38125" x="3683000" y="3346450"/>
          <p14:tracePt t="38141" x="3683000" y="3333750"/>
          <p14:tracePt t="38158" x="3695700" y="3321050"/>
          <p14:tracePt t="38174" x="3708400" y="3308350"/>
          <p14:tracePt t="38192" x="3816350" y="3308350"/>
          <p14:tracePt t="38208" x="3949700" y="3308350"/>
          <p14:tracePt t="38225" x="4076700" y="3308350"/>
          <p14:tracePt t="38241" x="4184650" y="3308350"/>
          <p14:tracePt t="38259" x="4298950" y="3308350"/>
          <p14:tracePt t="38275" x="4432300" y="3308350"/>
          <p14:tracePt t="38291" x="4572000" y="3308350"/>
          <p14:tracePt t="38308" x="4730750" y="3308350"/>
          <p14:tracePt t="38326" x="4895850" y="3314700"/>
          <p14:tracePt t="38341" x="4991100" y="3321050"/>
          <p14:tracePt t="38358" x="5022850" y="3333750"/>
          <p14:tracePt t="38375" x="5029200" y="3333750"/>
          <p14:tracePt t="38432" x="5035550" y="3333750"/>
          <p14:tracePt t="38448" x="5035550" y="3346450"/>
          <p14:tracePt t="38464" x="5035550" y="3352800"/>
          <p14:tracePt t="38471" x="5029200" y="3359150"/>
          <p14:tracePt t="38480" x="5022850" y="3371850"/>
          <p14:tracePt t="38491" x="5016500" y="3378200"/>
          <p14:tracePt t="38508" x="4997450" y="3397250"/>
          <p14:tracePt t="38525" x="4984750" y="3416300"/>
          <p14:tracePt t="38542" x="4972050" y="3429000"/>
          <p14:tracePt t="38558" x="4946650" y="3448050"/>
          <p14:tracePt t="38575" x="4921250" y="3448050"/>
          <p14:tracePt t="38592" x="4826000" y="3467100"/>
          <p14:tracePt t="38609" x="4743450" y="3479800"/>
          <p14:tracePt t="38625" x="4660900" y="3498850"/>
          <p14:tracePt t="38642" x="4597400" y="3498850"/>
          <p14:tracePt t="38658" x="4527550" y="3498850"/>
          <p14:tracePt t="38676" x="4451350" y="3498850"/>
          <p14:tracePt t="38692" x="4343400" y="3498850"/>
          <p14:tracePt t="38708" x="4248150" y="3498850"/>
          <p14:tracePt t="38725" x="4165600" y="3498850"/>
          <p14:tracePt t="38743" x="4089400" y="3498850"/>
          <p14:tracePt t="38758" x="4025900" y="3498850"/>
          <p14:tracePt t="38775" x="3956050" y="3498850"/>
          <p14:tracePt t="38792" x="3905250" y="3498850"/>
          <p14:tracePt t="38809" x="3873500" y="3492500"/>
          <p14:tracePt t="38825" x="3848100" y="3492500"/>
          <p14:tracePt t="38842" x="3816350" y="3486150"/>
          <p14:tracePt t="38858" x="3784600" y="3467100"/>
          <p14:tracePt t="38876" x="3746500" y="3454400"/>
          <p14:tracePt t="38892" x="3708400" y="3429000"/>
          <p14:tracePt t="38909" x="3695700" y="3416300"/>
          <p14:tracePt t="38925" x="3689350" y="3409950"/>
          <p14:tracePt t="38943" x="3689350" y="3403600"/>
          <p14:tracePt t="38959" x="3689350" y="3397250"/>
          <p14:tracePt t="38975" x="3689350" y="3371850"/>
          <p14:tracePt t="38992" x="3689350" y="3359150"/>
          <p14:tracePt t="39009" x="3689350" y="3352800"/>
          <p14:tracePt t="39025" x="3727450" y="3340100"/>
          <p14:tracePt t="39042" x="3848100" y="3321050"/>
          <p14:tracePt t="39059" x="3987800" y="3314700"/>
          <p14:tracePt t="39076" x="4140200" y="3308350"/>
          <p14:tracePt t="39092" x="4248150" y="3308350"/>
          <p14:tracePt t="39109" x="4368800" y="3308350"/>
          <p14:tracePt t="39125" x="4514850" y="3327400"/>
          <p14:tracePt t="39143" x="4660900" y="3365500"/>
          <p14:tracePt t="39143" x="4724400" y="3384550"/>
          <p14:tracePt t="39159" x="4775200" y="3397250"/>
          <p14:tracePt t="39176" x="4870450" y="3435350"/>
          <p14:tracePt t="39256" x="4876800" y="3441700"/>
          <p14:tracePt t="39264" x="4876800" y="3448050"/>
          <p14:tracePt t="39275" x="4870450" y="3448050"/>
          <p14:tracePt t="39292" x="4851400" y="3467100"/>
          <p14:tracePt t="39309" x="4832350" y="3486150"/>
          <p14:tracePt t="39327" x="4787900" y="3505200"/>
          <p14:tracePt t="39328" x="4768850" y="3517900"/>
          <p14:tracePt t="39342" x="4749800" y="3524250"/>
          <p14:tracePt t="39359" x="4711700" y="3543300"/>
          <p14:tracePt t="39360" x="4705350" y="3543300"/>
          <p14:tracePt t="39376" x="4679950" y="3549650"/>
          <p14:tracePt t="39393" x="4660900" y="3556000"/>
          <p14:tracePt t="39409" x="4635500" y="3562350"/>
          <p14:tracePt t="39426" x="4629150" y="3562350"/>
          <p14:tracePt t="39536" x="4622800" y="3562350"/>
          <p14:tracePt t="39728" x="4616450" y="3562350"/>
          <p14:tracePt t="39736" x="4610100" y="3575050"/>
          <p14:tracePt t="39744" x="4603750" y="3581400"/>
          <p14:tracePt t="39759" x="4584700" y="3594100"/>
          <p14:tracePt t="39776" x="4552950" y="3613150"/>
          <p14:tracePt t="39793" x="4533900" y="3625850"/>
          <p14:tracePt t="39810" x="4495800" y="3644900"/>
          <p14:tracePt t="39826" x="4476750" y="3657600"/>
          <p14:tracePt t="39843" x="4457700" y="3670300"/>
          <p14:tracePt t="39859" x="4432300" y="3695700"/>
          <p14:tracePt t="39877" x="4413250" y="3708400"/>
          <p14:tracePt t="39893" x="4400550" y="3721100"/>
          <p14:tracePt t="39910" x="4387850" y="3733800"/>
          <p14:tracePt t="39927" x="4375150" y="3746500"/>
          <p14:tracePt t="39944" x="4356100" y="3752850"/>
          <p14:tracePt t="39960" x="4356100" y="3759200"/>
          <p14:tracePt t="39976" x="4349750" y="3759200"/>
          <p14:tracePt t="39993" x="4343400" y="3765550"/>
          <p14:tracePt t="40010" x="4324350" y="3771900"/>
          <p14:tracePt t="40026" x="4305300" y="3784600"/>
          <p14:tracePt t="40043" x="4279900" y="3797300"/>
          <p14:tracePt t="40060" x="4260850" y="3803650"/>
          <p14:tracePt t="40077" x="4241800" y="3803650"/>
          <p14:tracePt t="40093" x="4210050" y="3810000"/>
          <p14:tracePt t="40110" x="4184650" y="3816350"/>
          <p14:tracePt t="40126" x="4178300" y="3816350"/>
          <p14:tracePt t="40144" x="4165600" y="3822700"/>
          <p14:tracePt t="40160" x="4159250" y="3822700"/>
          <p14:tracePt t="40192" x="4146550" y="3822700"/>
          <p14:tracePt t="40200" x="4127500" y="3822700"/>
          <p14:tracePt t="40211" x="4108450" y="3822700"/>
          <p14:tracePt t="40227" x="4064000" y="3822700"/>
          <p14:tracePt t="40243" x="4013200" y="3835400"/>
          <p14:tracePt t="40260" x="3975100" y="3835400"/>
          <p14:tracePt t="40277" x="3943350" y="3841750"/>
          <p14:tracePt t="40293" x="3930650" y="3841750"/>
          <p14:tracePt t="40310" x="3917950" y="3841750"/>
          <p14:tracePt t="40326" x="3911600" y="3841750"/>
          <p14:tracePt t="40344" x="3879850" y="3841750"/>
          <p14:tracePt t="40360" x="3848100" y="3841750"/>
          <p14:tracePt t="40377" x="3822700" y="3841750"/>
          <p14:tracePt t="40393" x="3784600" y="3841750"/>
          <p14:tracePt t="40411" x="3759200" y="3841750"/>
          <p14:tracePt t="40753" x="3765550" y="3841750"/>
          <p14:tracePt t="40760" x="3778250" y="3841750"/>
          <p14:tracePt t="40768" x="3790950" y="3841750"/>
          <p14:tracePt t="40777" x="3810000" y="3841750"/>
          <p14:tracePt t="40794" x="3841750" y="3841750"/>
          <p14:tracePt t="40810" x="3892550" y="3841750"/>
          <p14:tracePt t="40828" x="3930650" y="3841750"/>
          <p14:tracePt t="40843" x="3981450" y="3841750"/>
          <p14:tracePt t="40860" x="4019550" y="3841750"/>
          <p14:tracePt t="40877" x="4057650" y="3841750"/>
          <p14:tracePt t="40895" x="4089400" y="3841750"/>
          <p14:tracePt t="40911" x="4108450" y="3841750"/>
          <p14:tracePt t="40912" x="4127500" y="3841750"/>
          <p14:tracePt t="40927" x="4146550" y="3841750"/>
          <p14:tracePt t="40944" x="4210050" y="3841750"/>
          <p14:tracePt t="40961" x="4254500" y="3841750"/>
          <p14:tracePt t="40977" x="4286250" y="3841750"/>
          <p14:tracePt t="40994" x="4292600" y="3841750"/>
          <p14:tracePt t="41048" x="4298950" y="3841750"/>
          <p14:tracePt t="41161" x="4305300" y="3841750"/>
          <p14:tracePt t="41168" x="4311650" y="3841750"/>
          <p14:tracePt t="41177" x="4324350" y="3841750"/>
          <p14:tracePt t="41194" x="4356100" y="3841750"/>
          <p14:tracePt t="41211" x="4387850" y="3841750"/>
          <p14:tracePt t="41227" x="4406900" y="3841750"/>
          <p14:tracePt t="41245" x="4419600" y="3841750"/>
          <p14:tracePt t="41261" x="4445000" y="3841750"/>
          <p14:tracePt t="41277" x="4514850" y="3841750"/>
          <p14:tracePt t="41294" x="4578350" y="3841750"/>
          <p14:tracePt t="41312" x="4603750" y="3841750"/>
          <p14:tracePt t="41384" x="4610100" y="3841750"/>
          <p14:tracePt t="41400" x="4616450" y="3841750"/>
          <p14:tracePt t="41408" x="4622800" y="3841750"/>
          <p14:tracePt t="41416" x="4629150" y="3841750"/>
          <p14:tracePt t="41427" x="4641850" y="3841750"/>
          <p14:tracePt t="41444" x="4673600" y="3841750"/>
          <p14:tracePt t="41462" x="4711700" y="3841750"/>
          <p14:tracePt t="41478" x="4749800" y="3841750"/>
          <p14:tracePt t="41494" x="4768850" y="3835400"/>
          <p14:tracePt t="41840" x="4762500" y="3835400"/>
          <p14:tracePt t="41856" x="4756150" y="3835400"/>
          <p14:tracePt t="41864" x="4749800" y="3835400"/>
          <p14:tracePt t="41888" x="4743450" y="3835400"/>
          <p14:tracePt t="41896" x="4737100" y="3835400"/>
          <p14:tracePt t="41904" x="4730750" y="3835400"/>
          <p14:tracePt t="41912" x="4711700" y="3829050"/>
          <p14:tracePt t="41928" x="4699000" y="3822700"/>
          <p14:tracePt t="41945" x="4667250" y="3816350"/>
          <p14:tracePt t="41961" x="4654550" y="3816350"/>
          <p14:tracePt t="41979" x="4641850" y="3810000"/>
          <p14:tracePt t="42064" x="4635500" y="3810000"/>
          <p14:tracePt t="42072" x="4622800" y="3797300"/>
          <p14:tracePt t="42080" x="4610100" y="3797300"/>
          <p14:tracePt t="42095" x="4603750" y="3797300"/>
          <p14:tracePt t="42112" x="4578350" y="3790950"/>
          <p14:tracePt t="42288" x="4578350" y="3784600"/>
          <p14:tracePt t="42304" x="4578350" y="3778250"/>
          <p14:tracePt t="42320" x="4578350" y="3771900"/>
          <p14:tracePt t="42336" x="4578350" y="3765550"/>
          <p14:tracePt t="42344" x="4578350" y="3759200"/>
          <p14:tracePt t="42360" x="4578350" y="3752850"/>
          <p14:tracePt t="42376" x="4578350" y="3746500"/>
          <p14:tracePt t="42425" x="4578350" y="3740150"/>
          <p14:tracePt t="42448" x="4578350" y="3733800"/>
          <p14:tracePt t="42456" x="4578350" y="3727450"/>
          <p14:tracePt t="42464" x="4578350" y="3721100"/>
          <p14:tracePt t="42479" x="4578350" y="3714750"/>
          <p14:tracePt t="42495" x="4578350" y="3708400"/>
          <p14:tracePt t="42512" x="4578350" y="3689350"/>
          <p14:tracePt t="42529" x="4578350" y="3676650"/>
          <p14:tracePt t="42545" x="4578350" y="3670300"/>
          <p14:tracePt t="42562" x="4578350" y="3663950"/>
          <p14:tracePt t="42579" x="4578350" y="3651250"/>
          <p14:tracePt t="42596" x="4584700" y="3651250"/>
          <p14:tracePt t="42612" x="4591050" y="3638550"/>
          <p14:tracePt t="42629" x="4597400" y="3632200"/>
          <p14:tracePt t="42645" x="4603750" y="3632200"/>
          <p14:tracePt t="42663" x="4610100" y="3625850"/>
          <p14:tracePt t="42679" x="4616450" y="3625850"/>
          <p14:tracePt t="42695" x="4635500" y="3625850"/>
          <p14:tracePt t="42697" x="4648200" y="3625850"/>
          <p14:tracePt t="42712" x="4667250" y="3625850"/>
          <p14:tracePt t="42729" x="4673600" y="3625850"/>
          <p14:tracePt t="42745" x="4679950" y="3625850"/>
          <p14:tracePt t="42762" x="4686300" y="3625850"/>
          <p14:tracePt t="42779" x="4692650" y="3625850"/>
          <p14:tracePt t="42797" x="4699000" y="3632200"/>
          <p14:tracePt t="42812" x="4699000" y="3638550"/>
          <p14:tracePt t="42829" x="4705350" y="3651250"/>
          <p14:tracePt t="42845" x="4711700" y="3657600"/>
          <p14:tracePt t="42863" x="4718050" y="3670300"/>
          <p14:tracePt t="42879" x="4718050" y="3683000"/>
          <p14:tracePt t="42896" x="4724400" y="3695700"/>
          <p14:tracePt t="42912" x="4730750" y="3702050"/>
          <p14:tracePt t="42936" x="4730750" y="3708400"/>
          <p14:tracePt t="42968" x="4730750" y="3714750"/>
          <p14:tracePt t="42976" x="4730750" y="3721100"/>
          <p14:tracePt t="42984" x="4730750" y="3727450"/>
          <p14:tracePt t="42997" x="4730750" y="3733800"/>
          <p14:tracePt t="43012" x="4730750" y="3740150"/>
          <p14:tracePt t="43029" x="4730750" y="3752850"/>
          <p14:tracePt t="43048" x="4730750" y="3759200"/>
          <p14:tracePt t="43063" x="4730750" y="3765550"/>
          <p14:tracePt t="43079" x="4730750" y="3771900"/>
          <p14:tracePt t="43096" x="4724400" y="3778250"/>
          <p14:tracePt t="43112" x="4724400" y="3784600"/>
          <p14:tracePt t="43130" x="4718050" y="3790950"/>
          <p14:tracePt t="43168" x="4711700" y="3790950"/>
          <p14:tracePt t="43201" x="4705350" y="3790950"/>
          <p14:tracePt t="43224" x="4699000" y="3790950"/>
          <p14:tracePt t="43240" x="4686300" y="3790950"/>
          <p14:tracePt t="43265" x="4679950" y="3790950"/>
          <p14:tracePt t="43272" x="4673600" y="3790950"/>
          <p14:tracePt t="43289" x="4667250" y="3790950"/>
          <p14:tracePt t="43320" x="4660900" y="3790950"/>
          <p14:tracePt t="43385" x="4654550" y="3790950"/>
          <p14:tracePt t="43400" x="4648200" y="3790950"/>
          <p14:tracePt t="43416" x="4641850" y="3790950"/>
          <p14:tracePt t="43465" x="4635500" y="3790950"/>
          <p14:tracePt t="43488" x="4622800" y="3790950"/>
          <p14:tracePt t="43496" x="4616450" y="3790950"/>
          <p14:tracePt t="43504" x="4610100" y="3790950"/>
          <p14:tracePt t="43513" x="4603750" y="3790950"/>
          <p14:tracePt t="43530" x="4584700" y="3790950"/>
          <p14:tracePt t="43547" x="4572000" y="3790950"/>
          <p14:tracePt t="43563" x="4559300" y="3790950"/>
          <p14:tracePt t="43580" x="4546600" y="3790950"/>
          <p14:tracePt t="43596" x="4521200" y="3790950"/>
          <p14:tracePt t="43614" x="4470400" y="3790950"/>
          <p14:tracePt t="43630" x="4394200" y="3790950"/>
          <p14:tracePt t="43646" x="4324350" y="3790950"/>
          <p14:tracePt t="43663" x="4292600" y="3790950"/>
          <p14:tracePt t="43681" x="4279900" y="3790950"/>
          <p14:tracePt t="43712" x="4273550" y="3790950"/>
          <p14:tracePt t="43720" x="4260850" y="3790950"/>
          <p14:tracePt t="43730" x="4241800" y="3790950"/>
          <p14:tracePt t="43747" x="4178300" y="3790950"/>
          <p14:tracePt t="43763" x="4121150" y="3803650"/>
          <p14:tracePt t="43780" x="4102100" y="3803650"/>
          <p14:tracePt t="43797" x="4095750" y="3803650"/>
          <p14:tracePt t="43833" x="4089400" y="3803650"/>
          <p14:tracePt t="43841" x="4089400" y="3810000"/>
          <p14:tracePt t="43848" x="4083050" y="3810000"/>
          <p14:tracePt t="43863" x="4070350" y="3810000"/>
          <p14:tracePt t="43881" x="4057650" y="3810000"/>
          <p14:tracePt t="43896" x="4038600" y="3816350"/>
          <p14:tracePt t="43913" x="4032250" y="3816350"/>
          <p14:tracePt t="43930" x="4025900" y="3816350"/>
          <p14:tracePt t="43948" x="4013200" y="3816350"/>
          <p14:tracePt t="43963" x="3981450" y="3822700"/>
          <p14:tracePt t="43980" x="3949700" y="3822700"/>
          <p14:tracePt t="43997" x="3924300" y="3829050"/>
          <p14:tracePt t="44014" x="3917950" y="3829050"/>
          <p14:tracePt t="44040" x="3911600" y="3829050"/>
          <p14:tracePt t="44048" x="3905250" y="3829050"/>
          <p14:tracePt t="44063" x="3892550" y="3829050"/>
          <p14:tracePt t="44081" x="3822700" y="3829050"/>
          <p14:tracePt t="44097" x="3784600" y="3829050"/>
          <p14:tracePt t="44113" x="3752850" y="3829050"/>
          <p14:tracePt t="44130" x="3740150" y="3829050"/>
          <p14:tracePt t="44148" x="3727450" y="3829050"/>
          <p14:tracePt t="44163" x="3695700" y="3829050"/>
          <p14:tracePt t="44180" x="3676650" y="3822700"/>
          <p14:tracePt t="44197" x="3644900" y="3816350"/>
          <p14:tracePt t="44215" x="3625850" y="3797300"/>
          <p14:tracePt t="44230" x="3606800" y="3784600"/>
          <p14:tracePt t="44247" x="3600450" y="3778250"/>
          <p14:tracePt t="44264" x="3594100" y="3746500"/>
          <p14:tracePt t="44281" x="3587750" y="3727450"/>
          <p14:tracePt t="44297" x="3587750" y="3702050"/>
          <p14:tracePt t="44314" x="3587750" y="3689350"/>
          <p14:tracePt t="44330" x="3587750" y="3670300"/>
          <p14:tracePt t="44348" x="3587750" y="3651250"/>
          <p14:tracePt t="44364" x="3606800" y="3638550"/>
          <p14:tracePt t="44380" x="3632200" y="3625850"/>
          <p14:tracePt t="44397" x="3657600" y="3613150"/>
          <p14:tracePt t="44415" x="3689350" y="3606800"/>
          <p14:tracePt t="44430" x="3708400" y="3600450"/>
          <p14:tracePt t="44447" x="3740150" y="3600450"/>
          <p14:tracePt t="44464" x="3803650" y="3600450"/>
          <p14:tracePt t="44481" x="3829050" y="3606800"/>
          <p14:tracePt t="44497" x="3841750" y="3619500"/>
          <p14:tracePt t="44514" x="3848100" y="3632200"/>
          <p14:tracePt t="44530" x="3854450" y="3657600"/>
          <p14:tracePt t="44548" x="3854450" y="3670300"/>
          <p14:tracePt t="44564" x="3860800" y="3689350"/>
          <p14:tracePt t="44580" x="3860800" y="3702050"/>
          <p14:tracePt t="44597" x="3860800" y="3708400"/>
          <p14:tracePt t="44615" x="3860800" y="3727450"/>
          <p14:tracePt t="44630" x="3860800" y="3733800"/>
          <p14:tracePt t="44647" x="3854450" y="3740150"/>
          <p14:tracePt t="44664" x="3841750" y="3752850"/>
          <p14:tracePt t="44682" x="3835400" y="3759200"/>
          <p14:tracePt t="44697" x="3816350" y="3778250"/>
          <p14:tracePt t="44714" x="3803650" y="3778250"/>
          <p14:tracePt t="44731" x="3784600" y="3784600"/>
          <p14:tracePt t="44748" x="3778250" y="3790950"/>
          <p14:tracePt t="45352" x="3778250" y="3797300"/>
          <p14:tracePt t="45360" x="3778250" y="3803650"/>
          <p14:tracePt t="45368" x="3778250" y="3816350"/>
          <p14:tracePt t="45381" x="3778250" y="3822700"/>
          <p14:tracePt t="45398" x="3784600" y="3873500"/>
          <p14:tracePt t="45415" x="3810000" y="3937000"/>
          <p14:tracePt t="45433" x="3835400" y="4006850"/>
          <p14:tracePt t="45448" x="3841750" y="4019550"/>
          <p14:tracePt t="45465" x="3848100" y="4038600"/>
          <p14:tracePt t="45481" x="3848100" y="4064000"/>
          <p14:tracePt t="45499" x="3860800" y="4089400"/>
          <p14:tracePt t="45515" x="3873500" y="4114800"/>
          <p14:tracePt t="45531" x="3873500" y="4140200"/>
          <p14:tracePt t="45548" x="3879850" y="4146550"/>
          <p14:tracePt t="45617" x="3879850" y="4152900"/>
          <p14:tracePt t="45625" x="3886200" y="4159250"/>
          <p14:tracePt t="45641" x="3886200" y="4165600"/>
          <p14:tracePt t="45649" x="3886200" y="4171950"/>
          <p14:tracePt t="45817" x="3879850" y="4171950"/>
          <p14:tracePt t="45848" x="3873500" y="4171950"/>
          <p14:tracePt t="45872" x="3867150" y="4171950"/>
          <p14:tracePt t="46273" x="3860800" y="4171950"/>
          <p14:tracePt t="46289" x="3854450" y="4171950"/>
          <p14:tracePt t="46296" x="3848100" y="4171950"/>
          <p14:tracePt t="46305" x="3835400" y="4159250"/>
          <p14:tracePt t="46315" x="3822700" y="4159250"/>
          <p14:tracePt t="46332" x="3790950" y="4152900"/>
          <p14:tracePt t="46350" x="3759200" y="4133850"/>
          <p14:tracePt t="46365" x="3746500" y="4127500"/>
          <p14:tracePt t="46382" x="3740150" y="4127500"/>
          <p14:tracePt t="46617" x="3740150" y="4121150"/>
          <p14:tracePt t="46624" x="3746500" y="4121150"/>
          <p14:tracePt t="46632" x="3778250" y="4121150"/>
          <p14:tracePt t="46649" x="3860800" y="4121150"/>
          <p14:tracePt t="46666" x="3962400" y="4133850"/>
          <p14:tracePt t="46682" x="4051300" y="4146550"/>
          <p14:tracePt t="46700" x="4108450" y="4146550"/>
          <p14:tracePt t="46716" x="4140200" y="4146550"/>
          <p14:tracePt t="46733" x="4146550" y="4152900"/>
          <p14:tracePt t="46793" x="4152900" y="4152900"/>
          <p14:tracePt t="46809" x="4159250" y="4152900"/>
          <p14:tracePt t="46816" x="4165600" y="4152900"/>
          <p14:tracePt t="46824" x="4171950" y="4152900"/>
          <p14:tracePt t="46833" x="4178300" y="4152900"/>
          <p14:tracePt t="46849" x="4197350" y="4152900"/>
          <p14:tracePt t="46872" x="4203700" y="4152900"/>
          <p14:tracePt t="46883" x="4210050" y="4152900"/>
          <p14:tracePt t="46899" x="4216400" y="4152900"/>
          <p14:tracePt t="47185" x="4222750" y="4140200"/>
          <p14:tracePt t="47192" x="4241800" y="4140200"/>
          <p14:tracePt t="47201" x="4273550" y="4140200"/>
          <p14:tracePt t="47216" x="4343400" y="4140200"/>
          <p14:tracePt t="47233" x="4394200" y="4140200"/>
          <p14:tracePt t="47250" x="4419600" y="4140200"/>
          <p14:tracePt t="47267" x="4425950" y="4140200"/>
          <p14:tracePt t="47377" x="4432300" y="4140200"/>
          <p14:tracePt t="47385" x="4445000" y="4140200"/>
          <p14:tracePt t="47392" x="4470400" y="4127500"/>
          <p14:tracePt t="47400" x="4489450" y="4127500"/>
          <p14:tracePt t="47417" x="4559300" y="4127500"/>
          <p14:tracePt t="47433" x="4635500" y="4121150"/>
          <p14:tracePt t="47451" x="4711700" y="4121150"/>
          <p14:tracePt t="47467" x="4768850" y="4121150"/>
          <p14:tracePt t="47483" x="4787900" y="4121150"/>
          <p14:tracePt t="47913" x="4794250" y="4121150"/>
          <p14:tracePt t="47921" x="4800600" y="4114800"/>
          <p14:tracePt t="47934" x="4819650" y="4114800"/>
          <p14:tracePt t="47950" x="4870450" y="4108450"/>
          <p14:tracePt t="47967" x="4959350" y="4102100"/>
          <p14:tracePt t="47984" x="5086350" y="4102100"/>
          <p14:tracePt t="48000" x="5124450" y="4102100"/>
          <p14:tracePt t="48425" x="5111750" y="4102100"/>
          <p14:tracePt t="48441" x="5105400" y="4102100"/>
          <p14:tracePt t="48449" x="5099050" y="4108450"/>
          <p14:tracePt t="48456" x="5092700" y="4108450"/>
          <p14:tracePt t="48467" x="5080000" y="4108450"/>
          <p14:tracePt t="48484" x="5073650" y="4108450"/>
          <p14:tracePt t="48502" x="5060950" y="4121150"/>
          <p14:tracePt t="48517" x="5054600" y="4121150"/>
          <p14:tracePt t="48534" x="5035550" y="4121150"/>
          <p14:tracePt t="48551" x="5003800" y="4121150"/>
          <p14:tracePt t="48569" x="4984750" y="4121150"/>
          <p14:tracePt t="48625" x="4978400" y="4121150"/>
          <p14:tracePt t="48633" x="4972050" y="4121150"/>
          <p14:tracePt t="48641" x="4965700" y="4121150"/>
          <p14:tracePt t="48651" x="4953000" y="4121150"/>
          <p14:tracePt t="48668" x="4933950" y="4121150"/>
          <p14:tracePt t="48684" x="4927600" y="4121150"/>
          <p14:tracePt t="48702" x="4921250" y="4121150"/>
          <p14:tracePt t="48718" x="4914900" y="4121150"/>
          <p14:tracePt t="48737" x="4902200" y="4121150"/>
          <p14:tracePt t="48751" x="4889500" y="4121150"/>
          <p14:tracePt t="48769" x="4851400" y="4121150"/>
          <p14:tracePt t="48785" x="4845050" y="4121150"/>
          <p14:tracePt t="48841" x="4838700" y="4121150"/>
          <p14:tracePt t="48849" x="4832350" y="4121150"/>
          <p14:tracePt t="48857" x="4826000" y="4121150"/>
          <p14:tracePt t="48868" x="4813300" y="4121150"/>
          <p14:tracePt t="48884" x="4800600" y="4121150"/>
          <p14:tracePt t="48901" x="4794250" y="4121150"/>
          <p14:tracePt t="48919" x="4787900" y="4121150"/>
          <p14:tracePt t="48934" x="4781550" y="4121150"/>
          <p14:tracePt t="48951" x="4762500" y="4121150"/>
          <p14:tracePt t="48968" x="4724400" y="4121150"/>
          <p14:tracePt t="48986" x="4711700" y="4121150"/>
          <p14:tracePt t="49001" x="4705350" y="4121150"/>
          <p14:tracePt t="49049" x="4699000" y="4121150"/>
          <p14:tracePt t="49073" x="4692650" y="4121150"/>
          <p14:tracePt t="49081" x="4686300" y="4121150"/>
          <p14:tracePt t="49089" x="4679950" y="4121150"/>
          <p14:tracePt t="49137" x="4673600" y="4121150"/>
          <p14:tracePt t="49161" x="4667250" y="4121150"/>
          <p14:tracePt t="49177" x="4660900" y="4121150"/>
          <p14:tracePt t="49201" x="4654550" y="4121150"/>
          <p14:tracePt t="49633" x="4648200" y="4121150"/>
          <p14:tracePt t="49705" x="4648200" y="4114800"/>
          <p14:tracePt t="49713" x="4641850" y="4108450"/>
          <p14:tracePt t="49721" x="4641850" y="4095750"/>
          <p14:tracePt t="49735" x="4629150" y="4070350"/>
          <p14:tracePt t="49752" x="4616450" y="4006850"/>
          <p14:tracePt t="49753" x="4597400" y="3949700"/>
          <p14:tracePt t="49769" x="4572000" y="3848100"/>
          <p14:tracePt t="49786" x="4540250" y="3759200"/>
          <p14:tracePt t="49802" x="4533900" y="3657600"/>
          <p14:tracePt t="49819" x="4514850" y="3600450"/>
          <p14:tracePt t="49835" x="4514850" y="3562350"/>
          <p14:tracePt t="49853" x="4514850" y="3543300"/>
          <p14:tracePt t="49869" x="4514850" y="3530600"/>
          <p14:tracePt t="49885" x="4514850" y="3524250"/>
          <p14:tracePt t="49902" x="4514850" y="3517900"/>
          <p14:tracePt t="49920" x="4514850" y="3511550"/>
          <p14:tracePt t="50033" x="4508500" y="3505200"/>
          <p14:tracePt t="50065" x="4502150" y="3505200"/>
          <p14:tracePt t="50073" x="4495800" y="3505200"/>
          <p14:tracePt t="50086" x="4476750" y="3505200"/>
          <p14:tracePt t="50103" x="4432300" y="3467100"/>
          <p14:tracePt t="50119" x="4375150" y="3416300"/>
          <p14:tracePt t="50136" x="4330700" y="3352800"/>
          <p14:tracePt t="50153" x="4305300" y="3308350"/>
          <p14:tracePt t="50170" x="4305300" y="3302000"/>
          <p14:tracePt t="50217" x="4305300" y="3295650"/>
          <p14:tracePt t="50265" x="4305300" y="3289300"/>
          <p14:tracePt t="50289" x="4311650" y="3282950"/>
          <p14:tracePt t="50297" x="4318000" y="3276600"/>
          <p14:tracePt t="50305" x="4324350" y="3276600"/>
          <p14:tracePt t="50319" x="4343400" y="3263900"/>
          <p14:tracePt t="50337" x="4381500" y="3251200"/>
          <p14:tracePt t="50353" x="4457700" y="3232150"/>
          <p14:tracePt t="50369" x="4559300" y="3232150"/>
          <p14:tracePt t="50386" x="4660900" y="3232150"/>
          <p14:tracePt t="50404" x="4724400" y="3232150"/>
          <p14:tracePt t="50419" x="4743450" y="3232150"/>
          <p14:tracePt t="50794" x="4749800" y="3232150"/>
          <p14:tracePt t="50801" x="4762500" y="3232150"/>
          <p14:tracePt t="50809" x="4781550" y="3225800"/>
          <p14:tracePt t="50820" x="4806950" y="3225800"/>
          <p14:tracePt t="50836" x="4851400" y="3219450"/>
          <p14:tracePt t="50853" x="4895850" y="3213100"/>
          <p14:tracePt t="50873" x="4902200" y="3213100"/>
          <p14:tracePt t="50887" x="4908550" y="3213100"/>
          <p14:tracePt t="50905" x="4914900" y="3213100"/>
          <p14:tracePt t="50920" x="4921250" y="3213100"/>
          <p14:tracePt t="50938" x="4959350" y="3213100"/>
          <p14:tracePt t="50953" x="4978400" y="3213100"/>
          <p14:tracePt t="50970" x="4984750" y="3213100"/>
          <p14:tracePt t="51017" x="4997450" y="3213100"/>
          <p14:tracePt t="51025" x="5016500" y="3213100"/>
          <p14:tracePt t="51036" x="5029200" y="3213100"/>
          <p14:tracePt t="51053" x="5060950" y="3213100"/>
          <p14:tracePt t="51070" x="5092700" y="3213100"/>
          <p14:tracePt t="51087" x="5118100" y="3213100"/>
          <p14:tracePt t="51103" x="5130800" y="3213100"/>
          <p14:tracePt t="51120" x="5149850" y="3213100"/>
          <p14:tracePt t="51137" x="5175250" y="3200400"/>
          <p14:tracePt t="51154" x="5187950" y="3194050"/>
          <p14:tracePt t="51170" x="5213350" y="3194050"/>
          <p14:tracePt t="51187" x="5238750" y="3194050"/>
          <p14:tracePt t="51203" x="5264150" y="3194050"/>
          <p14:tracePt t="51221" x="5295900" y="3194050"/>
          <p14:tracePt t="51237" x="5302250" y="3194050"/>
          <p14:tracePt t="51253" x="5314950" y="3194050"/>
          <p14:tracePt t="51273" x="5327650" y="3194050"/>
          <p14:tracePt t="51377" x="5334000" y="3194050"/>
          <p14:tracePt t="51386" x="5340350" y="3187700"/>
          <p14:tracePt t="51394" x="5346700" y="3187700"/>
          <p14:tracePt t="51403" x="5365750" y="3187700"/>
          <p14:tracePt t="51420" x="5397500" y="3181350"/>
          <p14:tracePt t="51437" x="5410200" y="3181350"/>
          <p14:tracePt t="51490" x="5416550" y="3181350"/>
          <p14:tracePt t="51497" x="5422900" y="3181350"/>
          <p14:tracePt t="51505" x="5435600" y="3181350"/>
          <p14:tracePt t="51521" x="5461000" y="3181350"/>
          <p14:tracePt t="51537" x="5492750" y="3181350"/>
          <p14:tracePt t="51721" x="5480050" y="3181350"/>
          <p14:tracePt t="51729" x="5467350" y="3181350"/>
          <p14:tracePt t="51737" x="5448300" y="3181350"/>
          <p14:tracePt t="51754" x="5391150" y="3181350"/>
          <p14:tracePt t="51771" x="5314950" y="3181350"/>
          <p14:tracePt t="51787" x="5207000" y="3181350"/>
          <p14:tracePt t="51805" x="5124450" y="3181350"/>
          <p14:tracePt t="51821" x="5060950" y="3181350"/>
          <p14:tracePt t="51837" x="5010150" y="3181350"/>
          <p14:tracePt t="51854" x="4965700" y="3181350"/>
          <p14:tracePt t="51872" x="4876800" y="3181350"/>
          <p14:tracePt t="51887" x="4762500" y="3181350"/>
          <p14:tracePt t="51904" x="4648200" y="3181350"/>
          <p14:tracePt t="51921" x="4591050" y="3181350"/>
          <p14:tracePt t="51921" x="4565650" y="3181350"/>
          <p14:tracePt t="51938" x="4546600" y="3181350"/>
          <p14:tracePt t="51954" x="4533900" y="3181350"/>
          <p14:tracePt t="51971" x="4514850" y="3181350"/>
          <p14:tracePt t="51987" x="4438650" y="3181350"/>
          <p14:tracePt t="52005" x="4368800" y="3175000"/>
          <p14:tracePt t="52021" x="4337050" y="3175000"/>
          <p14:tracePt t="52038" x="4330700" y="3175000"/>
          <p14:tracePt t="52170" x="4343400" y="3175000"/>
          <p14:tracePt t="52185" x="4356100" y="3175000"/>
          <p14:tracePt t="52194" x="4362450" y="3175000"/>
          <p14:tracePt t="52204" x="4375150" y="3175000"/>
          <p14:tracePt t="52221" x="4394200" y="3175000"/>
          <p14:tracePt t="52239" x="4419600" y="3175000"/>
          <p14:tracePt t="52254" x="4483100" y="3181350"/>
          <p14:tracePt t="52271" x="4546600" y="3187700"/>
          <p14:tracePt t="52288" x="4622800" y="3200400"/>
          <p14:tracePt t="52306" x="4737100" y="3200400"/>
          <p14:tracePt t="52321" x="4781550" y="3200400"/>
          <p14:tracePt t="52338" x="4800600" y="3200400"/>
          <p14:tracePt t="52354" x="4826000" y="3200400"/>
          <p14:tracePt t="52372" x="4864100" y="3200400"/>
          <p14:tracePt t="52388" x="4933950" y="3200400"/>
          <p14:tracePt t="52405" x="5029200" y="3206750"/>
          <p14:tracePt t="52421" x="5118100" y="3206750"/>
          <p14:tracePt t="52439" x="5168900" y="3206750"/>
          <p14:tracePt t="52454" x="5207000" y="3206750"/>
          <p14:tracePt t="52471" x="5251450" y="3206750"/>
          <p14:tracePt t="52488" x="5308600" y="3213100"/>
          <p14:tracePt t="52489" x="5346700" y="3213100"/>
          <p14:tracePt t="52506" x="5441950" y="3232150"/>
          <p14:tracePt t="52521" x="5518150" y="3238500"/>
          <p14:tracePt t="52538" x="5549900" y="3238500"/>
          <p14:tracePt t="52555" x="5556250" y="3238500"/>
          <p14:tracePt t="52572" x="5562600" y="3238500"/>
          <p14:tracePt t="52588" x="5575300" y="3238500"/>
          <p14:tracePt t="52605" x="5613400" y="3238500"/>
          <p14:tracePt t="52621" x="5664200" y="3238500"/>
          <p14:tracePt t="52639" x="5695950" y="3238500"/>
          <p14:tracePt t="52754" x="5683250" y="3238500"/>
          <p14:tracePt t="52761" x="5664200" y="3238500"/>
          <p14:tracePt t="52771" x="5651500" y="3238500"/>
          <p14:tracePt t="52788" x="5600700" y="3238500"/>
          <p14:tracePt t="52805" x="5581650" y="3238500"/>
          <p14:tracePt t="52823" x="5568950" y="3238500"/>
          <p14:tracePt t="52839" x="5562600" y="3238500"/>
          <p14:tracePt t="53106" x="5556250" y="3238500"/>
          <p14:tracePt t="53113" x="5549900" y="3238500"/>
          <p14:tracePt t="53122" x="5543550" y="3238500"/>
          <p14:tracePt t="53138" x="5499100" y="3238500"/>
          <p14:tracePt t="53155" x="5461000" y="3238500"/>
          <p14:tracePt t="53172" x="5429250" y="3238500"/>
          <p14:tracePt t="53189" x="5391150" y="3263900"/>
          <p14:tracePt t="53205" x="5365750" y="3276600"/>
          <p14:tracePt t="53222" x="5353050" y="3276600"/>
          <p14:tracePt t="53239" x="5334000" y="3289300"/>
          <p14:tracePt t="53256" x="5302250" y="3302000"/>
          <p14:tracePt t="53272" x="5276850" y="3321050"/>
          <p14:tracePt t="53273" x="5257800" y="3340100"/>
          <p14:tracePt t="53289" x="5232400" y="3359150"/>
          <p14:tracePt t="53306" x="5175250" y="3416300"/>
          <p14:tracePt t="53323" x="5130800" y="3467100"/>
          <p14:tracePt t="53339" x="5111750" y="3524250"/>
          <p14:tracePt t="53356" x="5080000" y="3587750"/>
          <p14:tracePt t="53372" x="5048250" y="3663950"/>
          <p14:tracePt t="53390" x="5010150" y="3740150"/>
          <p14:tracePt t="53405" x="4984750" y="3784600"/>
          <p14:tracePt t="53422" x="4959350" y="3816350"/>
          <p14:tracePt t="53439" x="4940300" y="3841750"/>
          <p14:tracePt t="53456" x="4927600" y="3867150"/>
          <p14:tracePt t="53473" x="4921250" y="3886200"/>
          <p14:tracePt t="53474" x="4908550" y="3898900"/>
          <p14:tracePt t="53489" x="4895850" y="3911600"/>
          <p14:tracePt t="53506" x="4870450" y="3943350"/>
          <p14:tracePt t="53523" x="4845050" y="3962400"/>
          <p14:tracePt t="53539" x="4838700" y="3968750"/>
          <p14:tracePt t="53556" x="4832350" y="3975100"/>
          <p14:tracePt t="53572" x="4813300" y="3987800"/>
          <p14:tracePt t="53590" x="4800600" y="4000500"/>
          <p14:tracePt t="53606" x="4794250" y="4013200"/>
          <p14:tracePt t="53622" x="4781550" y="4019550"/>
          <p14:tracePt t="53639" x="4781550" y="4038600"/>
          <p14:tracePt t="53657" x="4768850" y="4044950"/>
          <p14:tracePt t="53672" x="4756150" y="4057650"/>
          <p14:tracePt t="53689" x="4737100" y="4070350"/>
          <p14:tracePt t="53762" x="4730750" y="4076700"/>
          <p14:tracePt t="53786" x="4724400" y="4076700"/>
          <p14:tracePt t="53794" x="4718050" y="4083050"/>
          <p14:tracePt t="53817" x="4711700" y="4089400"/>
          <p14:tracePt t="53842" x="4705350" y="4095750"/>
          <p14:tracePt t="54370" x="4718050" y="4095750"/>
          <p14:tracePt t="54377" x="4724400" y="4095750"/>
          <p14:tracePt t="54390" x="4737100" y="4095750"/>
          <p14:tracePt t="54406" x="4743450" y="4095750"/>
          <p14:tracePt t="54423" x="4756150" y="4095750"/>
          <p14:tracePt t="54441" x="4775200" y="4089400"/>
          <p14:tracePt t="54457" x="4787900" y="4089400"/>
          <p14:tracePt t="54473" x="4870450" y="4089400"/>
          <p14:tracePt t="54490" x="4940300" y="4083050"/>
          <p14:tracePt t="54507" x="5010150" y="4083050"/>
          <p14:tracePt t="54523" x="5054600" y="4083050"/>
          <p14:tracePt t="54540" x="5060950" y="4083050"/>
          <p14:tracePt t="54946" x="5054600" y="4083050"/>
          <p14:tracePt t="54953" x="5035550" y="4089400"/>
          <p14:tracePt t="54961" x="5022850" y="4095750"/>
          <p14:tracePt t="54973" x="5016500" y="4102100"/>
          <p14:tracePt t="54990" x="4972050" y="4127500"/>
          <p14:tracePt t="55007" x="4946650" y="4140200"/>
          <p14:tracePt t="55024" x="4914900" y="4152900"/>
          <p14:tracePt t="55040" x="4889500" y="4152900"/>
          <p14:tracePt t="55041" x="4870450" y="4159250"/>
          <p14:tracePt t="55057" x="4838700" y="4165600"/>
          <p14:tracePt t="55074" x="4806950" y="4165600"/>
          <p14:tracePt t="55092" x="4775200" y="4165600"/>
          <p14:tracePt t="55107" x="4756150" y="4165600"/>
          <p14:tracePt t="55124" x="4737100" y="4165600"/>
          <p14:tracePt t="55140" x="4711700" y="4165600"/>
          <p14:tracePt t="55158" x="4679950" y="4159250"/>
          <p14:tracePt t="55174" x="4641850" y="4146550"/>
          <p14:tracePt t="55193" x="4635500" y="4146550"/>
          <p14:tracePt t="55242" x="4629150" y="4146550"/>
          <p14:tracePt t="55250" x="4622800" y="4140200"/>
          <p14:tracePt t="55257" x="4616450" y="4140200"/>
          <p14:tracePt t="55282" x="4610100" y="4133850"/>
          <p14:tracePt t="55298" x="4603750" y="4127500"/>
          <p14:tracePt t="55307" x="4603750" y="4114800"/>
          <p14:tracePt t="55325" x="4597400" y="4070350"/>
          <p14:tracePt t="55341" x="4584700" y="4051300"/>
          <p14:tracePt t="55357" x="4584700" y="4032250"/>
          <p14:tracePt t="55374" x="4584700" y="4019550"/>
          <p14:tracePt t="55391" x="4584700" y="4013200"/>
          <p14:tracePt t="55408" x="4584700" y="4006850"/>
          <p14:tracePt t="55424" x="4584700" y="4000500"/>
          <p14:tracePt t="55441" x="4591050" y="3981450"/>
          <p14:tracePt t="55458" x="4603750" y="3962400"/>
          <p14:tracePt t="55474" x="4610100" y="3949700"/>
          <p14:tracePt t="55491" x="4622800" y="3943350"/>
          <p14:tracePt t="55507" x="4641850" y="3930650"/>
          <p14:tracePt t="55525" x="4654550" y="3924300"/>
          <p14:tracePt t="55541" x="4679950" y="3924300"/>
          <p14:tracePt t="55557" x="4711700" y="3917950"/>
          <p14:tracePt t="55574" x="4737100" y="3911600"/>
          <p14:tracePt t="55592" x="4749800" y="3905250"/>
          <p14:tracePt t="55608" x="4787900" y="3905250"/>
          <p14:tracePt t="55624" x="4857750" y="3905250"/>
          <p14:tracePt t="55641" x="4972050" y="3905250"/>
          <p14:tracePt t="55658" x="5022850" y="3905250"/>
          <p14:tracePt t="55674" x="5029200" y="3905250"/>
          <p14:tracePt t="55770" x="5035550" y="3911600"/>
          <p14:tracePt t="55785" x="5035550" y="3924300"/>
          <p14:tracePt t="55810" x="5035550" y="3930650"/>
          <p14:tracePt t="55818" x="5035550" y="3943350"/>
          <p14:tracePt t="55825" x="5035550" y="3949700"/>
          <p14:tracePt t="55842" x="5035550" y="3975100"/>
          <p14:tracePt t="55858" x="5035550" y="3994150"/>
          <p14:tracePt t="55874" x="5035550" y="4006850"/>
          <p14:tracePt t="55891" x="5035550" y="4019550"/>
          <p14:tracePt t="55909" x="5035550" y="4032250"/>
          <p14:tracePt t="55924" x="5035550" y="4038600"/>
          <p14:tracePt t="55941" x="5022850" y="4051300"/>
          <p14:tracePt t="55958" x="5016500" y="4070350"/>
          <p14:tracePt t="55976" x="5003800" y="4083050"/>
          <p14:tracePt t="55991" x="4984750" y="4102100"/>
          <p14:tracePt t="56008" x="4953000" y="4114800"/>
          <p14:tracePt t="56025" x="4940300" y="4127500"/>
          <p14:tracePt t="56025" x="4927600" y="4133850"/>
          <p14:tracePt t="56042" x="4908550" y="4140200"/>
          <p14:tracePt t="56058" x="4889500" y="4146550"/>
          <p14:tracePt t="56075" x="4876800" y="4146550"/>
          <p14:tracePt t="56091" x="4845050" y="4159250"/>
          <p14:tracePt t="56109" x="4806950" y="4159250"/>
          <p14:tracePt t="56125" x="4749800" y="4159250"/>
          <p14:tracePt t="56141" x="4699000" y="4159250"/>
          <p14:tracePt t="56158" x="4667250" y="4152900"/>
          <p14:tracePt t="56176" x="4641850" y="4146550"/>
          <p14:tracePt t="56191" x="4629150" y="4140200"/>
          <p14:tracePt t="56208" x="4616450" y="4133850"/>
          <p14:tracePt t="56210" x="4610100" y="4127500"/>
          <p14:tracePt t="56225" x="4603750" y="4121150"/>
          <p14:tracePt t="56243" x="4572000" y="4095750"/>
          <p14:tracePt t="56258" x="4559300" y="4083050"/>
          <p14:tracePt t="56275" x="4552950" y="4076700"/>
          <p14:tracePt t="56292" x="4546600" y="4070350"/>
          <p14:tracePt t="56309" x="4540250" y="4057650"/>
          <p14:tracePt t="56325" x="4540250" y="4032250"/>
          <p14:tracePt t="56342" x="4540250" y="4019550"/>
          <p14:tracePt t="56358" x="4540250" y="4000500"/>
          <p14:tracePt t="56376" x="4540250" y="3981450"/>
          <p14:tracePt t="56392" x="4540250" y="3968750"/>
          <p14:tracePt t="56409" x="4546600" y="3949700"/>
          <p14:tracePt t="56425" x="4565650" y="3930650"/>
          <p14:tracePt t="56426" x="4572000" y="3924300"/>
          <p14:tracePt t="56443" x="4603750" y="3905250"/>
          <p14:tracePt t="56458" x="4648200" y="3892550"/>
          <p14:tracePt t="56475" x="4699000" y="3879850"/>
          <p14:tracePt t="56492" x="4749800" y="3873500"/>
          <p14:tracePt t="56509" x="4806950" y="3867150"/>
          <p14:tracePt t="56525" x="4870450" y="3867150"/>
          <p14:tracePt t="56542" x="4902200" y="3867150"/>
          <p14:tracePt t="56558" x="4946650" y="3879850"/>
          <p14:tracePt t="56576" x="4972050" y="3886200"/>
          <p14:tracePt t="56592" x="4997450" y="3898900"/>
          <p14:tracePt t="56609" x="5029200" y="3911600"/>
          <p14:tracePt t="56625" x="5048250" y="3930650"/>
          <p14:tracePt t="56626" x="5054600" y="3937000"/>
          <p14:tracePt t="56665" x="5060950" y="3956050"/>
          <p14:tracePt t="56674" x="5060950" y="3962400"/>
          <p14:tracePt t="56682" x="5060950" y="3975100"/>
          <p14:tracePt t="56692" x="5060950" y="3987800"/>
          <p14:tracePt t="56709" x="5067300" y="4006850"/>
          <p14:tracePt t="56725" x="5067300" y="4025900"/>
          <p14:tracePt t="56742" x="5067300" y="4032250"/>
          <p14:tracePt t="56759" x="5067300" y="4038600"/>
          <p14:tracePt t="56776" x="5067300" y="4044950"/>
          <p14:tracePt t="56792" x="5060950" y="4057650"/>
          <p14:tracePt t="56809" x="5041900" y="4076700"/>
          <p14:tracePt t="56825" x="5003800" y="4102100"/>
          <p14:tracePt t="56843" x="4978400" y="4108450"/>
          <p14:tracePt t="56859" x="4946650" y="4114800"/>
          <p14:tracePt t="56875" x="4908550" y="4121150"/>
          <p14:tracePt t="56892" x="4876800" y="4121150"/>
          <p14:tracePt t="56910" x="4851400" y="4121150"/>
          <p14:tracePt t="56925" x="4826000" y="4121150"/>
          <p14:tracePt t="56942" x="4794250" y="4121150"/>
          <p14:tracePt t="56959" x="4775200" y="4121150"/>
          <p14:tracePt t="56977" x="4768850" y="4121150"/>
          <p14:tracePt t="57146" x="4762500" y="4121150"/>
          <p14:tracePt t="57154" x="4749800" y="4121150"/>
          <p14:tracePt t="57162" x="4730750" y="4121150"/>
          <p14:tracePt t="57176" x="4705350" y="4127500"/>
          <p14:tracePt t="57192" x="4622800" y="4127500"/>
          <p14:tracePt t="57209" x="4546600" y="4127500"/>
          <p14:tracePt t="57210" x="4502150" y="4127500"/>
          <p14:tracePt t="57227" x="4470400" y="4127500"/>
          <p14:tracePt t="57242" x="4445000" y="4127500"/>
          <p14:tracePt t="57259" x="4432300" y="4127500"/>
          <p14:tracePt t="57276" x="4413250" y="4127500"/>
          <p14:tracePt t="57293" x="4394200" y="4127500"/>
          <p14:tracePt t="57309" x="4381500" y="4127500"/>
          <p14:tracePt t="57326" x="4362450" y="4133850"/>
          <p14:tracePt t="57378" x="4356100" y="4133850"/>
          <p14:tracePt t="57386" x="4349750" y="4140200"/>
          <p14:tracePt t="57394" x="4343400" y="4140200"/>
          <p14:tracePt t="57410" x="4337050" y="4140200"/>
          <p14:tracePt t="57426" x="4330700" y="4140200"/>
          <p14:tracePt t="57443" x="4324350" y="4140200"/>
          <p14:tracePt t="57538" x="4318000" y="4140200"/>
          <p14:tracePt t="57546" x="4311650" y="4140200"/>
          <p14:tracePt t="57554" x="4305300" y="4140200"/>
          <p14:tracePt t="57562" x="4292600" y="4140200"/>
          <p14:tracePt t="57576" x="4273550" y="4140200"/>
          <p14:tracePt t="57593" x="4229100" y="4140200"/>
          <p14:tracePt t="57610" x="4140200" y="4127500"/>
          <p14:tracePt t="57626" x="4108450" y="4127500"/>
          <p14:tracePt t="57643" x="4095750" y="4121150"/>
          <p14:tracePt t="57706" x="4089400" y="4114800"/>
          <p14:tracePt t="57730" x="4083050" y="4114800"/>
          <p14:tracePt t="57738" x="4083050" y="4108450"/>
          <p14:tracePt t="57746" x="4076700" y="4108450"/>
          <p14:tracePt t="57760" x="4076700" y="4102100"/>
          <p14:tracePt t="57778" x="4057650" y="4083050"/>
          <p14:tracePt t="57793" x="4051300" y="4076700"/>
          <p14:tracePt t="57810" x="4038600" y="4051300"/>
          <p14:tracePt t="57826" x="4032250" y="4044950"/>
          <p14:tracePt t="57844" x="4032250" y="4038600"/>
          <p14:tracePt t="57860" x="4032250" y="4032250"/>
          <p14:tracePt t="57876" x="4032250" y="4019550"/>
          <p14:tracePt t="57893" x="4032250" y="4000500"/>
          <p14:tracePt t="57911" x="4032250" y="3994150"/>
          <p14:tracePt t="57926" x="4032250" y="3981450"/>
          <p14:tracePt t="57943" x="4032250" y="3975100"/>
          <p14:tracePt t="57960" x="4038600" y="3968750"/>
          <p14:tracePt t="57978" x="4051300" y="3962400"/>
          <p14:tracePt t="57993" x="4051300" y="3956050"/>
          <p14:tracePt t="58010" x="4089400" y="3943350"/>
          <p14:tracePt t="58026" x="4127500" y="3937000"/>
          <p14:tracePt t="58044" x="4159250" y="3924300"/>
          <p14:tracePt t="58060" x="4197350" y="3924300"/>
          <p14:tracePt t="58077" x="4235450" y="3924300"/>
          <p14:tracePt t="58093" x="4279900" y="3924300"/>
          <p14:tracePt t="58111" x="4324350" y="3924300"/>
          <p14:tracePt t="58126" x="4356100" y="3924300"/>
          <p14:tracePt t="58178" x="4362450" y="3924300"/>
          <p14:tracePt t="58186" x="4375150" y="3937000"/>
          <p14:tracePt t="58194" x="4387850" y="3962400"/>
          <p14:tracePt t="58210" x="4394200" y="3975100"/>
          <p14:tracePt t="58227" x="4400550" y="3987800"/>
          <p14:tracePt t="58243" x="4400550" y="4000500"/>
          <p14:tracePt t="58261" x="4400550" y="4019550"/>
          <p14:tracePt t="58277" x="4400550" y="4032250"/>
          <p14:tracePt t="58293" x="4400550" y="4044950"/>
          <p14:tracePt t="58310" x="4400550" y="4051300"/>
          <p14:tracePt t="58328" x="4400550" y="4064000"/>
          <p14:tracePt t="58343" x="4381500" y="4083050"/>
          <p14:tracePt t="58360" x="4375150" y="4089400"/>
          <p14:tracePt t="58377" x="4356100" y="4095750"/>
          <p14:tracePt t="58378" x="4349750" y="4102100"/>
          <p14:tracePt t="58394" x="4330700" y="4102100"/>
          <p14:tracePt t="58410" x="4311650" y="4108450"/>
          <p14:tracePt t="58427" x="4260850" y="4121150"/>
          <p14:tracePt t="58444" x="4203700" y="4121150"/>
          <p14:tracePt t="58461" x="4159250" y="4121150"/>
          <p14:tracePt t="58477" x="4140200" y="4121150"/>
          <p14:tracePt t="58493" x="4133850" y="4121150"/>
          <p14:tracePt t="58514" x="4121150" y="4121150"/>
          <p14:tracePt t="58528" x="4114800" y="4121150"/>
          <p14:tracePt t="58543" x="4089400" y="4121150"/>
          <p14:tracePt t="58560" x="4076700" y="4114800"/>
          <p14:tracePt t="58577" x="4064000" y="4108450"/>
          <p14:tracePt t="58594" x="4051300" y="4089400"/>
          <p14:tracePt t="58610" x="4044950" y="4070350"/>
          <p14:tracePt t="58627" x="4044950" y="4038600"/>
          <p14:tracePt t="58644" x="4044950" y="4013200"/>
          <p14:tracePt t="58661" x="4044950" y="4000500"/>
          <p14:tracePt t="58677" x="4044950" y="3987800"/>
          <p14:tracePt t="58694" x="4044950" y="3975100"/>
          <p14:tracePt t="58711" x="4051300" y="3956050"/>
          <p14:tracePt t="58728" x="4057650" y="3943350"/>
          <p14:tracePt t="58744" x="4076700" y="3924300"/>
          <p14:tracePt t="58760" x="4089400" y="3911600"/>
          <p14:tracePt t="58777" x="4102100" y="3898900"/>
          <p14:tracePt t="58795" x="4127500" y="3886200"/>
          <p14:tracePt t="58810" x="4165600" y="3873500"/>
          <p14:tracePt t="58827" x="4222750" y="3873500"/>
          <p14:tracePt t="58844" x="4286250" y="3873500"/>
          <p14:tracePt t="58861" x="4343400" y="3873500"/>
          <p14:tracePt t="58877" x="4375150" y="3879850"/>
          <p14:tracePt t="58894" x="4394200" y="3898900"/>
          <p14:tracePt t="58911" x="4432300" y="3943350"/>
          <p14:tracePt t="58928" x="4464050" y="3975100"/>
          <p14:tracePt t="58944" x="4464050" y="3994150"/>
          <p14:tracePt t="58961" x="4470400" y="4013200"/>
          <p14:tracePt t="58977" x="4470400" y="4019550"/>
          <p14:tracePt t="58995" x="4470400" y="4044950"/>
          <p14:tracePt t="59011" x="4464050" y="4057650"/>
          <p14:tracePt t="59027" x="4451350" y="4089400"/>
          <p14:tracePt t="59044" x="4445000" y="4102100"/>
          <p14:tracePt t="59062" x="4438650" y="4108450"/>
          <p14:tracePt t="59077" x="4432300" y="4114800"/>
          <p14:tracePt t="59094" x="4419600" y="4114800"/>
          <p14:tracePt t="59111" x="4406900" y="4114800"/>
          <p14:tracePt t="59128" x="4368800" y="4114800"/>
          <p14:tracePt t="59144" x="4292600" y="4127500"/>
          <p14:tracePt t="59161" x="4146550" y="4127500"/>
          <p14:tracePt t="59162" x="4070350" y="4127500"/>
          <p14:tracePt t="59177" x="4000500" y="4127500"/>
          <p14:tracePt t="59195" x="3784600" y="4127500"/>
          <p14:tracePt t="59211" x="3702050" y="4127500"/>
          <p14:tracePt t="59227" x="3657600" y="4127500"/>
          <p14:tracePt t="59245" x="3651250" y="4127500"/>
          <p14:tracePt t="59474" x="3657600" y="4127500"/>
          <p14:tracePt t="59490" x="3670300" y="4127500"/>
          <p14:tracePt t="59498" x="3689350" y="4127500"/>
          <p14:tracePt t="59511" x="3714750" y="4121150"/>
          <p14:tracePt t="59528" x="3752850" y="4121150"/>
          <p14:tracePt t="59546" x="3771900" y="4121150"/>
          <p14:tracePt t="59561" x="3778250" y="4114800"/>
          <p14:tracePt t="59722" x="3771900" y="4114800"/>
          <p14:tracePt t="59730" x="3765550" y="4114800"/>
          <p14:tracePt t="59746" x="3759200" y="4114800"/>
          <p14:tracePt t="59754" x="3752850" y="4114800"/>
          <p14:tracePt t="59770" x="3746500" y="4114800"/>
          <p14:tracePt t="59786" x="3740150" y="4114800"/>
          <p14:tracePt t="59796" x="3733800" y="4114800"/>
          <p14:tracePt t="59811" x="3702050" y="4114800"/>
          <p14:tracePt t="59828" x="3670300" y="4108450"/>
          <p14:tracePt t="59850" x="3663950" y="4108450"/>
          <p14:tracePt t="59915" x="3663950" y="4102100"/>
          <p14:tracePt t="59946" x="3663950" y="4095750"/>
          <p14:tracePt t="59954" x="3663950" y="4089400"/>
          <p14:tracePt t="59962" x="3657600" y="4083050"/>
          <p14:tracePt t="59978" x="3657600" y="4070350"/>
          <p14:tracePt t="59995" x="3651250" y="4051300"/>
          <p14:tracePt t="60012" x="3651250" y="4032250"/>
          <p14:tracePt t="60029" x="3651250" y="4019550"/>
          <p14:tracePt t="60050" x="3651250" y="4006850"/>
          <p14:tracePt t="60066" x="3651250" y="4000500"/>
          <p14:tracePt t="60078" x="3651250" y="3994150"/>
          <p14:tracePt t="60096" x="3651250" y="3981450"/>
          <p14:tracePt t="60112" x="3657600" y="3962400"/>
          <p14:tracePt t="60128" x="3663950" y="3943350"/>
          <p14:tracePt t="60145" x="3683000" y="3937000"/>
          <p14:tracePt t="60146" x="3689350" y="3930650"/>
          <p14:tracePt t="60163" x="3708400" y="3930650"/>
          <p14:tracePt t="60179" x="3727450" y="3930650"/>
          <p14:tracePt t="60195" x="3765550" y="3930650"/>
          <p14:tracePt t="60212" x="3784600" y="3930650"/>
          <p14:tracePt t="60229" x="3797300" y="3930650"/>
          <p14:tracePt t="60245" x="3803650" y="3930650"/>
          <p14:tracePt t="60262" x="3816350" y="3930650"/>
          <p14:tracePt t="60279" x="3829050" y="3962400"/>
          <p14:tracePt t="60296" x="3841750" y="3987800"/>
          <p14:tracePt t="60312" x="3854450" y="4006850"/>
          <p14:tracePt t="60329" x="3854450" y="4013200"/>
          <p14:tracePt t="60346" x="3854450" y="4019550"/>
          <p14:tracePt t="60364" x="3854450" y="4025900"/>
          <p14:tracePt t="60386" x="3854450" y="4032250"/>
          <p14:tracePt t="60395" x="3854450" y="4038600"/>
          <p14:tracePt t="60412" x="3854450" y="4044950"/>
          <p14:tracePt t="60429" x="3854450" y="4051300"/>
          <p14:tracePt t="60446" x="3854450" y="4064000"/>
          <p14:tracePt t="60474" x="3854450" y="4070350"/>
          <p14:tracePt t="60482" x="3848100" y="4070350"/>
          <p14:tracePt t="60496" x="3841750" y="4076700"/>
          <p14:tracePt t="60513" x="3835400" y="4089400"/>
          <p14:tracePt t="60529" x="3822700" y="4095750"/>
          <p14:tracePt t="60546" x="3816350" y="4108450"/>
          <p14:tracePt t="60562" x="3810000" y="4114800"/>
          <p14:tracePt t="60580" x="3790950" y="4121150"/>
          <p14:tracePt t="60595" x="3765550" y="4127500"/>
          <p14:tracePt t="60612" x="3740150" y="4127500"/>
          <p14:tracePt t="60629" x="3714750" y="4127500"/>
          <p14:tracePt t="60647" x="3695700" y="4133850"/>
          <p14:tracePt t="60690" x="3689350" y="4133850"/>
          <p14:tracePt t="60698" x="3676650" y="4133850"/>
          <p14:tracePt t="60706" x="3657600" y="4127500"/>
          <p14:tracePt t="60714" x="3644900" y="4121150"/>
          <p14:tracePt t="60729" x="3632200" y="4121150"/>
          <p14:tracePt t="60746" x="3600450" y="4114800"/>
          <p14:tracePt t="60762" x="3594100" y="4089400"/>
          <p14:tracePt t="60780" x="3581400" y="4064000"/>
          <p14:tracePt t="60796" x="3575050" y="4032250"/>
          <p14:tracePt t="60812" x="3575050" y="4013200"/>
          <p14:tracePt t="60829" x="3575050" y="3987800"/>
          <p14:tracePt t="60847" x="3575050" y="3975100"/>
          <p14:tracePt t="60863" x="3575050" y="3956050"/>
          <p14:tracePt t="60879" x="3581400" y="3943350"/>
          <p14:tracePt t="60896" x="3594100" y="3937000"/>
          <p14:tracePt t="60913" x="3600450" y="3937000"/>
          <p14:tracePt t="60930" x="3613150" y="3917950"/>
          <p14:tracePt t="60946" x="3625850" y="3917950"/>
          <p14:tracePt t="60963" x="3651250" y="3917950"/>
          <p14:tracePt t="60980" x="3708400" y="3917950"/>
          <p14:tracePt t="60996" x="3759200" y="3917950"/>
          <p14:tracePt t="61012" x="3797300" y="3917950"/>
          <p14:tracePt t="61043" x="3810000" y="3917950"/>
          <p14:tracePt t="61058" x="3816350" y="3930650"/>
          <p14:tracePt t="61066" x="3816350" y="3937000"/>
          <p14:tracePt t="61079" x="3829050" y="3956050"/>
          <p14:tracePt t="61096" x="3835400" y="3975100"/>
          <p14:tracePt t="61114" x="3841750" y="3994150"/>
          <p14:tracePt t="61129" x="3841750" y="4006850"/>
          <p14:tracePt t="61146" x="3841750" y="4013200"/>
          <p14:tracePt t="61163" x="3841750" y="4019550"/>
          <p14:tracePt t="61180" x="3841750" y="4025900"/>
          <p14:tracePt t="61196" x="3841750" y="4038600"/>
          <p14:tracePt t="61213" x="3841750" y="4044950"/>
          <p14:tracePt t="61229" x="3841750" y="4064000"/>
          <p14:tracePt t="61247" x="3835400" y="4070350"/>
          <p14:tracePt t="61263" x="3829050" y="4076700"/>
          <p14:tracePt t="61280" x="3816350" y="4083050"/>
          <p14:tracePt t="61296" x="3810000" y="4089400"/>
          <p14:tracePt t="61314" x="3803650" y="4089400"/>
          <p14:tracePt t="61331" x="3790950" y="4095750"/>
          <p14:tracePt t="61346" x="3784600" y="4102100"/>
          <p14:tracePt t="61363" x="3771900" y="4108450"/>
          <p14:tracePt t="61381" x="3759200" y="4108450"/>
          <p14:tracePt t="61396" x="3740150" y="4108450"/>
          <p14:tracePt t="61413" x="3721100" y="4108450"/>
          <p14:tracePt t="61430" x="3708400" y="4108450"/>
          <p14:tracePt t="61447" x="3702050" y="4108450"/>
          <p14:tracePt t="61482" x="3695700" y="4108450"/>
          <p14:tracePt t="61491" x="3683000" y="4108450"/>
          <p14:tracePt t="61498" x="3670300" y="4102100"/>
          <p14:tracePt t="61514" x="3644900" y="4095750"/>
          <p14:tracePt t="61530" x="3632200" y="4089400"/>
          <p14:tracePt t="61546" x="3625850" y="4083050"/>
          <p14:tracePt t="61563" x="3619500" y="4076700"/>
          <p14:tracePt t="61581" x="3613150" y="4070350"/>
          <p14:tracePt t="61596" x="3606800" y="4057650"/>
          <p14:tracePt t="61613" x="3600450" y="4032250"/>
          <p14:tracePt t="61630" x="3594100" y="4019550"/>
          <p14:tracePt t="61647" x="3594100" y="4006850"/>
          <p14:tracePt t="61663" x="3594100" y="3994150"/>
          <p14:tracePt t="61680" x="3594100" y="3981450"/>
          <p14:tracePt t="61697" x="3594100" y="3968750"/>
          <p14:tracePt t="61715" x="3606800" y="3943350"/>
          <p14:tracePt t="61730" x="3613150" y="3930650"/>
          <p14:tracePt t="61747" x="3638550" y="3917950"/>
          <p14:tracePt t="61763" x="3657600" y="3911600"/>
          <p14:tracePt t="61781" x="3689350" y="3911600"/>
          <p14:tracePt t="61797" x="3727450" y="3911600"/>
          <p14:tracePt t="61813" x="3797300" y="3911600"/>
          <p14:tracePt t="61830" x="3841750" y="3911600"/>
          <p14:tracePt t="61847" x="3854450" y="3911600"/>
          <p14:tracePt t="61863" x="3860800" y="3911600"/>
          <p14:tracePt t="61881" x="3867150" y="3917950"/>
          <p14:tracePt t="61897" x="3867150" y="3930650"/>
          <p14:tracePt t="61914" x="3873500" y="3968750"/>
          <p14:tracePt t="61930" x="3873500" y="4006850"/>
          <p14:tracePt t="61947" x="3873500" y="4038600"/>
          <p14:tracePt t="61963" x="3873500" y="4064000"/>
          <p14:tracePt t="61981" x="3867150" y="4089400"/>
          <p14:tracePt t="61997" x="3860800" y="4102100"/>
          <p14:tracePt t="62014" x="3848100" y="4108450"/>
          <p14:tracePt t="62030" x="3841750" y="4121150"/>
          <p14:tracePt t="62048" x="3822700" y="4133850"/>
          <p14:tracePt t="62064" x="3810000" y="4140200"/>
          <p14:tracePt t="62080" x="3790950" y="4146550"/>
          <p14:tracePt t="62938" x="3784600" y="4159250"/>
          <p14:tracePt t="62946" x="3778250" y="4165600"/>
          <p14:tracePt t="62955" x="3778250" y="4171950"/>
          <p14:tracePt t="62965" x="3771900" y="4197350"/>
          <p14:tracePt t="62981" x="3771900" y="4241800"/>
          <p14:tracePt t="62998" x="3771900" y="4273550"/>
          <p14:tracePt t="63016" x="3771900" y="4292600"/>
          <p14:tracePt t="63032" x="3771900" y="4298950"/>
          <p14:tracePt t="63048" x="3771900" y="4305300"/>
          <p14:tracePt t="63065" x="3765550" y="4311650"/>
          <p14:tracePt t="63083" x="3765550" y="4330700"/>
          <p14:tracePt t="63098" x="3765550" y="4337050"/>
          <p14:tracePt t="63115" x="3765550" y="4343400"/>
          <p14:tracePt t="63187" x="3765550" y="4349750"/>
          <p14:tracePt t="63299" x="3765550" y="4356100"/>
          <p14:tracePt t="63315" x="3765550" y="4362450"/>
          <p14:tracePt t="63322" x="3765550" y="4368800"/>
          <p14:tracePt t="63338" x="3765550" y="4375150"/>
          <p14:tracePt t="63379" x="3765550" y="4381500"/>
          <p14:tracePt t="63395" x="3771900" y="4381500"/>
          <p14:tracePt t="63459" x="3778250" y="4381500"/>
          <p14:tracePt t="63491" x="3784600" y="4381500"/>
          <p14:tracePt t="63627" x="3784600" y="4387850"/>
          <p14:tracePt t="63883" x="3784600" y="4394200"/>
          <p14:tracePt t="63954" x="3784600" y="4400550"/>
          <p14:tracePt t="63962" x="3778250" y="4406900"/>
          <p14:tracePt t="63971" x="3771900" y="4413250"/>
          <p14:tracePt t="63987" x="3765550" y="4419600"/>
          <p14:tracePt t="64066" x="3759200" y="4425950"/>
          <p14:tracePt t="64083" x="3752850" y="4432300"/>
          <p14:tracePt t="64098" x="3752850" y="4438650"/>
          <p14:tracePt t="64146" x="3746500" y="4451350"/>
          <p14:tracePt t="64475" x="3740150" y="4451350"/>
          <p14:tracePt t="64507" x="3746500" y="4445000"/>
          <p14:tracePt t="64515" x="3752850" y="4445000"/>
          <p14:tracePt t="64523" x="3759200" y="4445000"/>
          <p14:tracePt t="64539" x="3778250" y="4438650"/>
          <p14:tracePt t="64550" x="3797300" y="4438650"/>
          <p14:tracePt t="64566" x="3879850" y="4438650"/>
          <p14:tracePt t="64583" x="3994150" y="4438650"/>
          <p14:tracePt t="64599" x="4140200" y="4464050"/>
          <p14:tracePt t="64617" x="4273550" y="4476750"/>
          <p14:tracePt t="64633" x="4356100" y="4476750"/>
          <p14:tracePt t="64649" x="4375150" y="4476750"/>
          <p14:tracePt t="64819" x="4387850" y="4476750"/>
          <p14:tracePt t="64826" x="4413250" y="4476750"/>
          <p14:tracePt t="64834" x="4438650" y="4476750"/>
          <p14:tracePt t="64849" x="4476750" y="4476750"/>
          <p14:tracePt t="64866" x="4502150" y="4476750"/>
          <p14:tracePt t="65131" x="4508500" y="4476750"/>
          <p14:tracePt t="65139" x="4521200" y="4476750"/>
          <p14:tracePt t="65155" x="4533900" y="4476750"/>
          <p14:tracePt t="65166" x="4540250" y="4476750"/>
          <p14:tracePt t="65183" x="4552950" y="4476750"/>
          <p14:tracePt t="65201" x="4559300" y="4476750"/>
          <p14:tracePt t="65217" x="4572000" y="4476750"/>
          <p14:tracePt t="65233" x="4584700" y="4476750"/>
          <p14:tracePt t="65250" x="4597400" y="4476750"/>
          <p14:tracePt t="65451" x="4603750" y="4476750"/>
          <p14:tracePt t="65467" x="4616450" y="4470400"/>
          <p14:tracePt t="65499" x="4629150" y="4470400"/>
          <p14:tracePt t="65507" x="4635500" y="4470400"/>
          <p14:tracePt t="65523" x="4648200" y="4464050"/>
          <p14:tracePt t="65579" x="4654550" y="4464050"/>
          <p14:tracePt t="65627" x="4654550" y="4457700"/>
          <p14:tracePt t="65635" x="4660900" y="4457700"/>
          <p14:tracePt t="65643" x="4667250" y="4457700"/>
          <p14:tracePt t="65651" x="4673600" y="4457700"/>
          <p14:tracePt t="65667" x="4692650" y="4451350"/>
          <p14:tracePt t="65684" x="4718050" y="4438650"/>
          <p14:tracePt t="65702" x="4743450" y="4438650"/>
          <p14:tracePt t="65717" x="4768850" y="4438650"/>
          <p14:tracePt t="65734" x="4775200" y="4438650"/>
          <p14:tracePt t="66244" x="4787900" y="4438650"/>
          <p14:tracePt t="66251" x="4794250" y="4438650"/>
          <p14:tracePt t="66259" x="4826000" y="4438650"/>
          <p14:tracePt t="66267" x="4845050" y="4438650"/>
          <p14:tracePt t="66284" x="4902200" y="4438650"/>
          <p14:tracePt t="66301" x="4965700" y="4438650"/>
          <p14:tracePt t="66319" x="4984750" y="4438650"/>
          <p14:tracePt t="66334" x="4991100" y="4438650"/>
          <p14:tracePt t="66419" x="4997450" y="4438650"/>
          <p14:tracePt t="66427" x="5010150" y="4438650"/>
          <p14:tracePt t="66435" x="5035550" y="4438650"/>
          <p14:tracePt t="66451" x="5105400" y="4445000"/>
          <p14:tracePt t="66468" x="5175250" y="4451350"/>
          <p14:tracePt t="66484" x="5213350" y="4451350"/>
          <p14:tracePt t="66502" x="5219700" y="4451350"/>
          <p14:tracePt t="66627" x="5226050" y="4451350"/>
          <p14:tracePt t="66635" x="5232400" y="4451350"/>
          <p14:tracePt t="66643" x="5251450" y="4451350"/>
          <p14:tracePt t="66651" x="5276850" y="4451350"/>
          <p14:tracePt t="66668" x="5340350" y="4451350"/>
          <p14:tracePt t="66685" x="5378450" y="4451350"/>
          <p14:tracePt t="66703" x="5410200" y="4451350"/>
          <p14:tracePt t="66718" x="5435600" y="4451350"/>
          <p14:tracePt t="66735" x="5454650" y="4451350"/>
          <p14:tracePt t="66751" x="5461000" y="4451350"/>
          <p14:tracePt t="66771" x="5473700" y="4451350"/>
          <p14:tracePt t="66785" x="5486400" y="4451350"/>
          <p14:tracePt t="66802" x="5530850" y="4451350"/>
          <p14:tracePt t="66818" x="5581650" y="4451350"/>
          <p14:tracePt t="66819" x="5594350" y="4451350"/>
          <p14:tracePt t="66836" x="5607050" y="4451350"/>
          <p14:tracePt t="66851" x="5613400" y="4451350"/>
          <p14:tracePt t="66915" x="5619750" y="4451350"/>
          <p14:tracePt t="66931" x="5626100" y="4451350"/>
          <p14:tracePt t="66939" x="5632450" y="4451350"/>
          <p14:tracePt t="67563" x="5638800" y="4451350"/>
          <p14:tracePt t="67579" x="5626100" y="4451350"/>
          <p14:tracePt t="67587" x="5619750" y="4451350"/>
          <p14:tracePt t="67603" x="5613400" y="4451350"/>
          <p14:tracePt t="67611" x="5600700" y="4451350"/>
          <p14:tracePt t="67619" x="5588000" y="4451350"/>
          <p14:tracePt t="67637" x="5543550" y="4457700"/>
          <p14:tracePt t="67652" x="5499100" y="4457700"/>
          <p14:tracePt t="67669" x="5480050" y="4457700"/>
          <p14:tracePt t="67686" x="5467350" y="4457700"/>
          <p14:tracePt t="67703" x="5467350" y="4464050"/>
          <p14:tracePt t="67719" x="5461000" y="4464050"/>
          <p14:tracePt t="67736" x="5429250" y="4464050"/>
          <p14:tracePt t="67752" x="5372100" y="4464050"/>
          <p14:tracePt t="67770" x="5308600" y="4464050"/>
          <p14:tracePt t="67786" x="5276850" y="4464050"/>
          <p14:tracePt t="67803" x="5257800" y="4464050"/>
          <p14:tracePt t="67819" x="5232400" y="4464050"/>
          <p14:tracePt t="67836" x="5181600" y="4457700"/>
          <p14:tracePt t="67853" x="5130800" y="4457700"/>
          <p14:tracePt t="67869" x="5086350" y="4457700"/>
          <p14:tracePt t="67886" x="5048250" y="4457700"/>
          <p14:tracePt t="67904" x="5041900" y="4457700"/>
          <p14:tracePt t="67920" x="5035550" y="4457700"/>
          <p14:tracePt t="67955" x="5029200" y="4457700"/>
          <p14:tracePt t="67963" x="5016500" y="4451350"/>
          <p14:tracePt t="67971" x="5003800" y="4451350"/>
          <p14:tracePt t="67986" x="4997450" y="4451350"/>
          <p14:tracePt t="68002" x="4991100" y="4451350"/>
          <p14:tracePt t="68156" x="4997450" y="4451350"/>
          <p14:tracePt t="68163" x="5010150" y="4451350"/>
          <p14:tracePt t="68171" x="5016500" y="4451350"/>
          <p14:tracePt t="68186" x="5041900" y="4445000"/>
          <p14:tracePt t="68203" x="5124450" y="4445000"/>
          <p14:tracePt t="68219" x="5213350" y="4445000"/>
          <p14:tracePt t="68237" x="5308600" y="4445000"/>
          <p14:tracePt t="68253" x="5422900" y="4445000"/>
          <p14:tracePt t="68269" x="5530850" y="4445000"/>
          <p14:tracePt t="68286" x="5607050" y="4445000"/>
          <p14:tracePt t="68304" x="5632450" y="4445000"/>
          <p14:tracePt t="68347" x="5638800" y="4438650"/>
          <p14:tracePt t="68363" x="5645150" y="4438650"/>
          <p14:tracePt t="68379" x="5645150" y="4432300"/>
          <p14:tracePt t="68691" x="5638800" y="4432300"/>
          <p14:tracePt t="68779" x="5632450" y="4432300"/>
          <p14:tracePt t="68795" x="5626100" y="4432300"/>
          <p14:tracePt t="68811" x="5619750" y="4438650"/>
          <p14:tracePt t="68819" x="5613400" y="4438650"/>
          <p14:tracePt t="68827" x="5607050" y="4438650"/>
          <p14:tracePt t="68851" x="5600700" y="4445000"/>
          <p14:tracePt t="68860" x="5588000" y="4445000"/>
          <p14:tracePt t="68870" x="5581650" y="4445000"/>
          <p14:tracePt t="68891" x="5575300" y="4445000"/>
          <p14:tracePt t="68940" x="5568950" y="4445000"/>
          <p14:tracePt t="68979" x="5562600" y="4445000"/>
          <p14:tracePt t="68995" x="5556250" y="4445000"/>
          <p14:tracePt t="69027" x="5549900" y="4445000"/>
          <p14:tracePt t="69043" x="5543550" y="4438650"/>
          <p14:tracePt t="69059" x="5537200" y="4438650"/>
          <p14:tracePt t="69244" x="5530850" y="4432300"/>
          <p14:tracePt t="69251" x="5524500" y="4425950"/>
          <p14:tracePt t="69259" x="5518150" y="4419600"/>
          <p14:tracePt t="69283" x="5518150" y="4413250"/>
          <p14:tracePt t="69308" x="5511800" y="4406900"/>
          <p14:tracePt t="69347" x="5505450" y="4400550"/>
          <p14:tracePt t="69372" x="5505450" y="4394200"/>
          <p14:tracePt t="69379" x="5505450" y="4387850"/>
          <p14:tracePt t="69387" x="5499100" y="4375150"/>
          <p14:tracePt t="69404" x="5492750" y="4349750"/>
          <p14:tracePt t="69421" x="5486400" y="4330700"/>
          <p14:tracePt t="69437" x="5486400" y="4318000"/>
          <p14:tracePt t="69459" x="5486400" y="4311650"/>
          <p14:tracePt t="69471" x="5486400" y="4305300"/>
          <p14:tracePt t="69488" x="5492750" y="4298950"/>
          <p14:tracePt t="69504" x="5499100" y="4292600"/>
          <p14:tracePt t="69521" x="5518150" y="4279900"/>
          <p14:tracePt t="69537" x="5530850" y="4267200"/>
          <p14:tracePt t="69555" x="5556250" y="4254500"/>
          <p14:tracePt t="69572" x="5562600" y="4254500"/>
          <p14:tracePt t="69587" x="5575300" y="4248150"/>
          <p14:tracePt t="69675" x="5588000" y="4248150"/>
          <p14:tracePt t="69683" x="5594350" y="4248150"/>
          <p14:tracePt t="69691" x="5600700" y="4248150"/>
          <p14:tracePt t="69707" x="5607050" y="4248150"/>
          <p14:tracePt t="69721" x="5613400" y="4248150"/>
          <p14:tracePt t="69737" x="5619750" y="4254500"/>
          <p14:tracePt t="69755" x="5619750" y="4260850"/>
          <p14:tracePt t="69771" x="5626100" y="4273550"/>
          <p14:tracePt t="69787" x="5626100" y="4286250"/>
          <p14:tracePt t="69805" x="5632450" y="4298950"/>
          <p14:tracePt t="69822" x="5638800" y="4305300"/>
          <p14:tracePt t="69838" x="5638800" y="4318000"/>
          <p14:tracePt t="69855" x="5638800" y="4324350"/>
          <p14:tracePt t="69871" x="5638800" y="4330700"/>
          <p14:tracePt t="69889" x="5638800" y="4349750"/>
          <p14:tracePt t="69907" x="5632450" y="4356100"/>
          <p14:tracePt t="69921" x="5632450" y="4362450"/>
          <p14:tracePt t="69938" x="5632450" y="4375150"/>
          <p14:tracePt t="69955" x="5626100" y="4387850"/>
          <p14:tracePt t="69971" x="5619750" y="4394200"/>
          <p14:tracePt t="69988" x="5613400" y="4400550"/>
          <p14:tracePt t="70012" x="5607050" y="4400550"/>
          <p14:tracePt t="70035" x="5607050" y="4406900"/>
          <p14:tracePt t="70044" x="5600700" y="4406900"/>
          <p14:tracePt t="70059" x="5594350" y="4413250"/>
          <p14:tracePt t="70071" x="5588000" y="4413250"/>
          <p14:tracePt t="70089" x="5575300" y="4413250"/>
          <p14:tracePt t="70107" x="5568950" y="4413250"/>
          <p14:tracePt t="70121" x="5562600" y="4413250"/>
          <p14:tracePt t="70147" x="5556250" y="4413250"/>
          <p14:tracePt t="70179" x="5549900" y="4413250"/>
          <p14:tracePt t="70187" x="5543550" y="4413250"/>
          <p14:tracePt t="70204" x="5524500" y="4413250"/>
          <p14:tracePt t="70219" x="5518150" y="4406900"/>
          <p14:tracePt t="70235" x="5511800" y="4400550"/>
          <p14:tracePt t="70243" x="5505450" y="4394200"/>
          <p14:tracePt t="70260" x="5505450" y="4381500"/>
          <p14:tracePt t="70271" x="5499100" y="4375150"/>
          <p14:tracePt t="70291" x="5499100" y="4362450"/>
          <p14:tracePt t="70307" x="5499100" y="4356100"/>
          <p14:tracePt t="70321" x="5499100" y="4349750"/>
          <p14:tracePt t="70338" x="5499100" y="4337050"/>
          <p14:tracePt t="70355" x="5511800" y="4305300"/>
          <p14:tracePt t="70372" x="5518150" y="4292600"/>
          <p14:tracePt t="70388" x="5530850" y="4273550"/>
          <p14:tracePt t="70405" x="5537200" y="4260850"/>
          <p14:tracePt t="70422" x="5549900" y="4254500"/>
          <p14:tracePt t="70438" x="5568950" y="4235450"/>
          <p14:tracePt t="70455" x="5575300" y="4235450"/>
          <p14:tracePt t="70524" x="5581650" y="4235450"/>
          <p14:tracePt t="70539" x="5600700" y="4248150"/>
          <p14:tracePt t="70547" x="5607050" y="4254500"/>
          <p14:tracePt t="70555" x="5613400" y="4267200"/>
          <p14:tracePt t="70572" x="5619750" y="4279900"/>
          <p14:tracePt t="70588" x="5626100" y="4298950"/>
          <p14:tracePt t="70606" x="5626100" y="4311650"/>
          <p14:tracePt t="70622" x="5626100" y="4330700"/>
          <p14:tracePt t="70638" x="5626100" y="4343400"/>
          <p14:tracePt t="70655" x="5626100" y="4362450"/>
          <p14:tracePt t="70673" x="5626100" y="4368800"/>
          <p14:tracePt t="70688" x="5626100" y="4375150"/>
          <p14:tracePt t="70705" x="5626100" y="4387850"/>
          <p14:tracePt t="70722" x="5619750" y="4387850"/>
          <p14:tracePt t="70739" x="5607050" y="4406900"/>
          <p14:tracePt t="70755" x="5600700" y="4413250"/>
          <p14:tracePt t="70772" x="5594350" y="4419600"/>
          <p14:tracePt t="70788" x="5588000" y="4425950"/>
          <p14:tracePt t="70811" x="5575300" y="4432300"/>
          <p14:tracePt t="70852" x="5568950" y="4432300"/>
          <p14:tracePt t="70899" x="5556250" y="4432300"/>
          <p14:tracePt t="70924" x="5543550" y="4438650"/>
          <p14:tracePt t="70939" x="5537200" y="4438650"/>
          <p14:tracePt t="70996" x="5530850" y="4438650"/>
          <p14:tracePt t="71019" x="5524500" y="4438650"/>
          <p14:tracePt t="71483" x="5511800" y="4438650"/>
          <p14:tracePt t="71491" x="5505450" y="4445000"/>
          <p14:tracePt t="71499" x="5499100" y="4457700"/>
          <p14:tracePt t="71507" x="5492750" y="4476750"/>
          <p14:tracePt t="71523" x="5486400" y="4489450"/>
          <p14:tracePt t="71539" x="5473700" y="4527550"/>
          <p14:tracePt t="71557" x="5461000" y="4546600"/>
          <p14:tracePt t="71580" x="5454650" y="4546600"/>
          <p14:tracePt t="71932" x="5454650" y="4540250"/>
          <p14:tracePt t="71940" x="5461000" y="4527550"/>
          <p14:tracePt t="71955" x="5461000" y="4514850"/>
          <p14:tracePt t="71963" x="5467350" y="4514850"/>
          <p14:tracePt t="71973" x="5467350" y="4508500"/>
          <p14:tracePt t="71990" x="5467350" y="4495800"/>
          <p14:tracePt t="72019" x="5467350" y="4489450"/>
          <p14:tracePt t="72044" x="5467350" y="4483100"/>
          <p14:tracePt t="72180" x="5467350" y="4470400"/>
          <p14:tracePt t="72196" x="5454650" y="4464050"/>
          <p14:tracePt t="72204" x="5429250" y="4464050"/>
          <p14:tracePt t="72212" x="5397500" y="4438650"/>
          <p14:tracePt t="72223" x="5359400" y="4419600"/>
          <p14:tracePt t="72240" x="5289550" y="4394200"/>
          <p14:tracePt t="72257" x="5187950" y="4356100"/>
          <p14:tracePt t="72274" x="5105400" y="4324350"/>
          <p14:tracePt t="72290" x="5054600" y="4311650"/>
          <p14:tracePt t="72307" x="5029200" y="4305300"/>
          <p14:tracePt t="72324" x="4997450" y="4298950"/>
          <p14:tracePt t="72340" x="4984750" y="4292600"/>
          <p14:tracePt t="72357" x="4965700" y="4286250"/>
          <p14:tracePt t="72373" x="4927600" y="4267200"/>
          <p14:tracePt t="72391" x="4908550" y="4260850"/>
          <p14:tracePt t="72407" x="4902200" y="4260850"/>
          <p14:tracePt t="72524" x="4895850" y="4260850"/>
          <p14:tracePt t="72531" x="4895850" y="4254500"/>
          <p14:tracePt t="72547" x="4895850" y="4248150"/>
          <p14:tracePt t="72557" x="4895850" y="4241800"/>
          <p14:tracePt t="72573" x="4889500" y="4229100"/>
          <p14:tracePt t="72590" x="4889500" y="4222750"/>
          <p14:tracePt t="72660" x="4889500" y="4216400"/>
          <p14:tracePt t="72667" x="4889500" y="4210050"/>
          <p14:tracePt t="72675" x="4889500" y="4203700"/>
          <p14:tracePt t="72690" x="4889500" y="4197350"/>
          <p14:tracePt t="72715" x="4889500" y="4191000"/>
          <p14:tracePt t="72724" x="4889500" y="4184650"/>
          <p14:tracePt t="72741" x="4895850" y="4184650"/>
          <p14:tracePt t="72757" x="4902200" y="4178300"/>
          <p14:tracePt t="72820" x="4908550" y="4178300"/>
          <p14:tracePt t="72828" x="4914900" y="4171950"/>
          <p14:tracePt t="72876" x="4921250" y="4171950"/>
          <p14:tracePt t="72899" x="4927600" y="4171950"/>
          <p14:tracePt t="72932" x="4933950" y="4171950"/>
          <p14:tracePt t="72947" x="4946650" y="4171950"/>
          <p14:tracePt t="72956" x="4959350" y="4171950"/>
          <p14:tracePt t="72964" x="4984750" y="4171950"/>
          <p14:tracePt t="72975" x="5016500" y="4171950"/>
          <p14:tracePt t="72991" x="5080000" y="4171950"/>
          <p14:tracePt t="73007" x="5143500" y="4171950"/>
          <p14:tracePt t="73024" x="5219700" y="4191000"/>
          <p14:tracePt t="73042" x="5295900" y="4216400"/>
          <p14:tracePt t="73057" x="5346700" y="4235450"/>
          <p14:tracePt t="73074" x="5384800" y="4254500"/>
          <p14:tracePt t="73091" x="5410200" y="4267200"/>
          <p14:tracePt t="73092" x="5410200" y="4273550"/>
          <p14:tracePt t="73108" x="5416550" y="4273550"/>
          <p14:tracePt t="73124" x="5429250" y="4286250"/>
          <p14:tracePt t="73141" x="5454650" y="4311650"/>
          <p14:tracePt t="73157" x="5505450" y="4356100"/>
          <p14:tracePt t="73175" x="5543550" y="4387850"/>
          <p14:tracePt t="73191" x="5568950" y="4394200"/>
          <p14:tracePt t="73207" x="5568950" y="4400550"/>
          <p14:tracePt t="73224" x="5575300" y="4400550"/>
          <p14:tracePt t="73242" x="5575300" y="4406900"/>
          <p14:tracePt t="73258" x="5588000" y="4419600"/>
          <p14:tracePt t="73274" x="5594350" y="4425950"/>
          <p14:tracePt t="73340" x="5600700" y="4432300"/>
          <p14:tracePt t="73356" x="5607050" y="4438650"/>
          <p14:tracePt t="73764" x="5607050" y="4445000"/>
          <p14:tracePt t="73780" x="5600700" y="4445000"/>
          <p14:tracePt t="73787" x="5594350" y="4445000"/>
          <p14:tracePt t="73900" x="5588000" y="4445000"/>
          <p14:tracePt t="73907" x="5581650" y="4445000"/>
          <p14:tracePt t="73940" x="5575300" y="4445000"/>
          <p14:tracePt t="73980" x="5568950" y="4445000"/>
          <p14:tracePt t="73996" x="5556250" y="4432300"/>
          <p14:tracePt t="74012" x="5549900" y="4425950"/>
          <p14:tracePt t="74020" x="5537200" y="4413250"/>
          <p14:tracePt t="74028" x="5530850" y="4406900"/>
          <p14:tracePt t="74042" x="5524500" y="4406900"/>
          <p14:tracePt t="74059" x="5511800" y="4394200"/>
          <p14:tracePt t="74116" x="5505450" y="4394200"/>
          <p14:tracePt t="74131" x="5505450" y="4387850"/>
          <p14:tracePt t="74140" x="5492750" y="4375150"/>
          <p14:tracePt t="74156" x="5492750" y="4362450"/>
          <p14:tracePt t="74180" x="5492750" y="4356100"/>
          <p14:tracePt t="74187" x="5492750" y="4349750"/>
          <p14:tracePt t="74203" x="5486400" y="4349750"/>
          <p14:tracePt t="74211" x="5486400" y="4343400"/>
          <p14:tracePt t="74228" x="5486400" y="4337050"/>
          <p14:tracePt t="74244" x="5486400" y="4330700"/>
          <p14:tracePt t="74268" x="5486400" y="4324350"/>
          <p14:tracePt t="74292" x="5486400" y="4318000"/>
          <p14:tracePt t="74316" x="5486400" y="4305300"/>
          <p14:tracePt t="74324" x="5486400" y="4298950"/>
          <p14:tracePt t="74340" x="5492750" y="4298950"/>
          <p14:tracePt t="74356" x="5492750" y="4292600"/>
          <p14:tracePt t="74372" x="5499100" y="4292600"/>
          <p14:tracePt t="74380" x="5499100" y="4286250"/>
          <p14:tracePt t="74392" x="5511800" y="4286250"/>
          <p14:tracePt t="74410" x="5524500" y="4279900"/>
          <p14:tracePt t="74425" x="5530850" y="4279900"/>
          <p14:tracePt t="74442" x="5543550" y="4273550"/>
          <p14:tracePt t="74460" x="5549900" y="4267200"/>
          <p14:tracePt t="74549" x="5556250" y="4267200"/>
          <p14:tracePt t="74556" x="5562600" y="4267200"/>
          <p14:tracePt t="74564" x="5568950" y="4267200"/>
          <p14:tracePt t="74575" x="5575300" y="4267200"/>
          <p14:tracePt t="74592" x="5594350" y="4267200"/>
          <p14:tracePt t="74612" x="5594350" y="4273550"/>
          <p14:tracePt t="74626" x="5600700" y="4273550"/>
          <p14:tracePt t="74660" x="5607050" y="4279900"/>
          <p14:tracePt t="74676" x="5613400" y="4279900"/>
          <p14:tracePt t="74684" x="5613400" y="4286250"/>
          <p14:tracePt t="74693" x="5626100" y="4292600"/>
          <p14:tracePt t="74709" x="5632450" y="4298950"/>
          <p14:tracePt t="74726" x="5638800" y="4311650"/>
          <p14:tracePt t="74748" x="5638800" y="4318000"/>
          <p14:tracePt t="74760" x="5645150" y="4318000"/>
          <p14:tracePt t="74776" x="5645150" y="4324350"/>
          <p14:tracePt t="74792" x="5645150" y="4330700"/>
          <p14:tracePt t="74809" x="5645150" y="4337050"/>
          <p14:tracePt t="74828" x="5645150" y="4349750"/>
          <p14:tracePt t="74844" x="5645150" y="4362450"/>
          <p14:tracePt t="74860" x="5645150" y="4368800"/>
          <p14:tracePt t="74876" x="5645150" y="4375150"/>
          <p14:tracePt t="74932" x="5645150" y="4381500"/>
          <p14:tracePt t="74948" x="5645150" y="4387850"/>
          <p14:tracePt t="74957" x="5638800" y="4387850"/>
          <p14:tracePt t="74964" x="5638800" y="4394200"/>
          <p14:tracePt t="74980" x="5632450" y="4394200"/>
          <p14:tracePt t="74993" x="5626100" y="4400550"/>
          <p14:tracePt t="75012" x="5619750" y="4406900"/>
          <p14:tracePt t="75092" x="5613400" y="4406900"/>
          <p14:tracePt t="75100" x="5613400" y="4413250"/>
          <p14:tracePt t="75116" x="5607050" y="4413250"/>
          <p14:tracePt t="75180" x="5600700" y="4413250"/>
          <p14:tracePt t="75188" x="5594350" y="4413250"/>
          <p14:tracePt t="75204" x="5588000" y="4413250"/>
          <p14:tracePt t="75212" x="5581650" y="4413250"/>
          <p14:tracePt t="77069" x="5568950" y="4419600"/>
          <p14:tracePt t="77076" x="5562600" y="4425950"/>
          <p14:tracePt t="77084" x="5556250" y="4432300"/>
          <p14:tracePt t="77100" x="5549900" y="4438650"/>
          <p14:tracePt t="77111" x="5543550" y="4438650"/>
          <p14:tracePt t="77128" x="5530850" y="4445000"/>
          <p14:tracePt t="77146" x="5524500" y="4457700"/>
          <p14:tracePt t="77161" x="5511800" y="4457700"/>
          <p14:tracePt t="77178" x="5492750" y="4464050"/>
          <p14:tracePt t="77195" x="5467350" y="4464050"/>
          <p14:tracePt t="77212" x="5435600" y="4476750"/>
          <p14:tracePt t="77229" x="5422900" y="4476750"/>
          <p14:tracePt t="77245" x="5397500" y="4476750"/>
          <p14:tracePt t="77261" x="5353050" y="4483100"/>
          <p14:tracePt t="77279" x="5321300" y="4483100"/>
          <p14:tracePt t="77295" x="5295900" y="4483100"/>
          <p14:tracePt t="77311" x="5283200" y="4483100"/>
          <p14:tracePt t="77328" x="5276850" y="4483100"/>
          <p14:tracePt t="77346" x="5264150" y="4483100"/>
          <p14:tracePt t="77362" x="5251450" y="4483100"/>
          <p14:tracePt t="77378" x="5213350" y="4483100"/>
          <p14:tracePt t="77395" x="5187950" y="4483100"/>
          <p14:tracePt t="77412" x="5149850" y="4483100"/>
          <p14:tracePt t="77429" x="5130800" y="4483100"/>
          <p14:tracePt t="77445" x="5124450" y="4483100"/>
          <p14:tracePt t="77484" x="5118100" y="4483100"/>
          <p14:tracePt t="77500" x="5099050" y="4483100"/>
          <p14:tracePt t="77508" x="5080000" y="4483100"/>
          <p14:tracePt t="77516" x="5067300" y="4483100"/>
          <p14:tracePt t="77528" x="5035550" y="4483100"/>
          <p14:tracePt t="77545" x="4978400" y="4476750"/>
          <p14:tracePt t="77563" x="4946650" y="4476750"/>
          <p14:tracePt t="77579" x="4933950" y="4470400"/>
          <p14:tracePt t="77595" x="4921250" y="4470400"/>
          <p14:tracePt t="77620" x="4914900" y="4470400"/>
          <p14:tracePt t="77636" x="4902200" y="4464050"/>
          <p14:tracePt t="77645" x="4895850" y="4457700"/>
          <p14:tracePt t="77662" x="4876800" y="4451350"/>
          <p14:tracePt t="77678" x="4864100" y="4438650"/>
          <p14:tracePt t="77696" x="4864100" y="4432300"/>
          <p14:tracePt t="77712" x="4857750" y="4419600"/>
          <p14:tracePt t="77728" x="4845050" y="4400550"/>
          <p14:tracePt t="77745" x="4845050" y="4394200"/>
          <p14:tracePt t="77763" x="4845050" y="4381500"/>
          <p14:tracePt t="77779" x="4845050" y="4368800"/>
          <p14:tracePt t="77804" x="4845050" y="4362450"/>
          <p14:tracePt t="77813" x="4845050" y="4356100"/>
          <p14:tracePt t="77829" x="4845050" y="4343400"/>
          <p14:tracePt t="77845" x="4851400" y="4330700"/>
          <p14:tracePt t="77862" x="4864100" y="4311650"/>
          <p14:tracePt t="77878" x="4870450" y="4305300"/>
          <p14:tracePt t="77896" x="4889500" y="4292600"/>
          <p14:tracePt t="77912" x="4914900" y="4279900"/>
          <p14:tracePt t="77929" x="4940300" y="4267200"/>
          <p14:tracePt t="77945" x="4972050" y="4241800"/>
          <p14:tracePt t="77963" x="5003800" y="4235450"/>
          <p14:tracePt t="77979" x="5041900" y="4222750"/>
          <p14:tracePt t="77995" x="5054600" y="4222750"/>
          <p14:tracePt t="77996" x="5060950" y="4216400"/>
          <p14:tracePt t="78012" x="5073650" y="4216400"/>
          <p14:tracePt t="78029" x="5092700" y="4216400"/>
          <p14:tracePt t="78046" x="5130800" y="4216400"/>
          <p14:tracePt t="78062" x="5175250" y="4216400"/>
          <p14:tracePt t="78079" x="5207000" y="4216400"/>
          <p14:tracePt t="78096" x="5226050" y="4216400"/>
          <p14:tracePt t="78112" x="5245100" y="4216400"/>
          <p14:tracePt t="78129" x="5276850" y="4216400"/>
          <p14:tracePt t="78146" x="5334000" y="4216400"/>
          <p14:tracePt t="78163" x="5391150" y="4216400"/>
          <p14:tracePt t="78179" x="5429250" y="4216400"/>
          <p14:tracePt t="78196" x="5441950" y="4216400"/>
          <p14:tracePt t="78220" x="5448300" y="4216400"/>
          <p14:tracePt t="78230" x="5467350" y="4216400"/>
          <p14:tracePt t="78246" x="5530850" y="4216400"/>
          <p14:tracePt t="78262" x="5613400" y="4222750"/>
          <p14:tracePt t="78279" x="5657850" y="4229100"/>
          <p14:tracePt t="78364" x="5664200" y="4235450"/>
          <p14:tracePt t="78373" x="5670550" y="4241800"/>
          <p14:tracePt t="78380" x="5676900" y="4241800"/>
          <p14:tracePt t="78396" x="5676900" y="4248150"/>
          <p14:tracePt t="78396" x="5683250" y="4254500"/>
          <p14:tracePt t="78412" x="5683250" y="4260850"/>
          <p14:tracePt t="78429" x="5689600" y="4267200"/>
          <p14:tracePt t="78447" x="5689600" y="4279900"/>
          <p14:tracePt t="78462" x="5695950" y="4292600"/>
          <p14:tracePt t="78479" x="5695950" y="4305300"/>
          <p14:tracePt t="78496" x="5695950" y="4311650"/>
          <p14:tracePt t="78516" x="5702300" y="4318000"/>
          <p14:tracePt t="78533" x="5702300" y="4324350"/>
          <p14:tracePt t="78546" x="5702300" y="4330700"/>
          <p14:tracePt t="78562" x="5702300" y="4349750"/>
          <p14:tracePt t="78581" x="5702300" y="4381500"/>
          <p14:tracePt t="78605" x="5702300" y="4394200"/>
          <p14:tracePt t="78636" x="5695950" y="4400550"/>
          <p14:tracePt t="78653" x="5689600" y="4400550"/>
          <p14:tracePt t="78660" x="5683250" y="4406900"/>
          <p14:tracePt t="78676" x="5676900" y="4413250"/>
          <p14:tracePt t="78692" x="5670550" y="4413250"/>
          <p14:tracePt t="78708" x="5670550" y="4419600"/>
          <p14:tracePt t="78716" x="5664200" y="4419600"/>
          <p14:tracePt t="78732" x="5657850" y="4419600"/>
          <p14:tracePt t="78746" x="5651500" y="4425950"/>
          <p14:tracePt t="79100" x="5645150" y="4425950"/>
          <p14:tracePt t="79108" x="5638800" y="4425950"/>
          <p14:tracePt t="79116" x="5632450" y="4432300"/>
          <p14:tracePt t="79130" x="5613400" y="4432300"/>
          <p14:tracePt t="79146" x="5594350" y="4445000"/>
          <p14:tracePt t="79164" x="5556250" y="4457700"/>
          <p14:tracePt t="79165" x="5543550" y="4457700"/>
          <p14:tracePt t="79181" x="5530850" y="4464050"/>
          <p14:tracePt t="79197" x="5505450" y="4464050"/>
          <p14:tracePt t="79214" x="5467350" y="4464050"/>
          <p14:tracePt t="79230" x="5422900" y="4464050"/>
          <p14:tracePt t="79247" x="5365750" y="4464050"/>
          <p14:tracePt t="79263" x="5321300" y="4464050"/>
          <p14:tracePt t="79280" x="5295900" y="4464050"/>
          <p14:tracePt t="79297" x="5276850" y="4464050"/>
          <p14:tracePt t="79314" x="5264150" y="4464050"/>
          <p14:tracePt t="79330" x="5238750" y="4464050"/>
          <p14:tracePt t="79347" x="5181600" y="4464050"/>
          <p14:tracePt t="79363" x="5124450" y="4464050"/>
          <p14:tracePt t="79364" x="5105400" y="4464050"/>
          <p14:tracePt t="79381" x="5080000" y="4464050"/>
          <p14:tracePt t="79397" x="5067300" y="4464050"/>
          <p14:tracePt t="79414" x="5054600" y="4470400"/>
          <p14:tracePt t="79430" x="5041900" y="4470400"/>
          <p14:tracePt t="79448" x="5016500" y="4470400"/>
          <p14:tracePt t="79463" x="4978400" y="4470400"/>
          <p14:tracePt t="79480" x="4933950" y="4470400"/>
          <p14:tracePt t="79497" x="4914900" y="4470400"/>
          <p14:tracePt t="79514" x="4902200" y="4470400"/>
          <p14:tracePt t="79530" x="4895850" y="4470400"/>
          <p14:tracePt t="79548" x="4889500" y="4464050"/>
          <p14:tracePt t="79565" x="4883150" y="4457700"/>
          <p14:tracePt t="79581" x="4876800" y="4451350"/>
          <p14:tracePt t="79645" x="4870450" y="4445000"/>
          <p14:tracePt t="79652" x="4870450" y="4438650"/>
          <p14:tracePt t="79668" x="4870450" y="4432300"/>
          <p14:tracePt t="79680" x="4870450" y="4419600"/>
          <p14:tracePt t="79697" x="4870450" y="4406900"/>
          <p14:tracePt t="79714" x="4870450" y="4400550"/>
          <p14:tracePt t="79731" x="4870450" y="4394200"/>
          <p14:tracePt t="79747" x="4870450" y="4387850"/>
          <p14:tracePt t="79764" x="4883150" y="4368800"/>
          <p14:tracePt t="79764" x="4883150" y="4362450"/>
          <p14:tracePt t="79780" x="4902200" y="4343400"/>
          <p14:tracePt t="79798" x="4927600" y="4330700"/>
          <p14:tracePt t="79814" x="4953000" y="4330700"/>
          <p14:tracePt t="79830" x="5003800" y="4318000"/>
          <p14:tracePt t="79847" x="5060950" y="4292600"/>
          <p14:tracePt t="79864" x="5099050" y="4286250"/>
          <p14:tracePt t="79880" x="5137150" y="4286250"/>
          <p14:tracePt t="79897" x="5175250" y="4286250"/>
          <p14:tracePt t="79914" x="5289550" y="4286250"/>
          <p14:tracePt t="79931" x="5435600" y="4318000"/>
          <p14:tracePt t="79947" x="5562600" y="4343400"/>
          <p14:tracePt t="79948" x="5607050" y="4349750"/>
          <p14:tracePt t="79964" x="5626100" y="4356100"/>
          <p14:tracePt t="80004" x="5632450" y="4362450"/>
          <p14:tracePt t="80012" x="5632450" y="4368800"/>
          <p14:tracePt t="80020" x="5632450" y="4375150"/>
          <p14:tracePt t="80036" x="5632450" y="4381500"/>
          <p14:tracePt t="80047" x="5632450" y="4387850"/>
          <p14:tracePt t="80064" x="5632450" y="4400550"/>
          <p14:tracePt t="80082" x="5632450" y="4413250"/>
          <p14:tracePt t="80097" x="5632450" y="4425950"/>
          <p14:tracePt t="80114" x="5632450" y="4438650"/>
          <p14:tracePt t="80131" x="5632450" y="4457700"/>
          <p14:tracePt t="80148" x="5619750" y="4476750"/>
          <p14:tracePt t="80164" x="5613400" y="4483100"/>
          <p14:tracePt t="80181" x="5607050" y="4495800"/>
          <p14:tracePt t="80581" x="5600700" y="4502150"/>
          <p14:tracePt t="80589" x="5588000" y="4502150"/>
          <p14:tracePt t="80598" x="5575300" y="4502150"/>
          <p14:tracePt t="80614" x="5524500" y="4502150"/>
          <p14:tracePt t="80631" x="5435600" y="4502150"/>
          <p14:tracePt t="80649" x="5334000" y="4502150"/>
          <p14:tracePt t="80665" x="5226050" y="4502150"/>
          <p14:tracePt t="80681" x="5099050" y="4502150"/>
          <p14:tracePt t="80698" x="4991100" y="4502150"/>
          <p14:tracePt t="80716" x="4895850" y="4502150"/>
          <p14:tracePt t="80731" x="4800600" y="4502150"/>
          <p14:tracePt t="80748" x="4718050" y="4502150"/>
          <p14:tracePt t="80748" x="4673600" y="4502150"/>
          <p14:tracePt t="80765" x="4591050" y="4502150"/>
          <p14:tracePt t="80782" x="4502150" y="4502150"/>
          <p14:tracePt t="80798" x="4425950" y="4502150"/>
          <p14:tracePt t="80815" x="4362450" y="4502150"/>
          <p14:tracePt t="80831" x="4324350" y="4502150"/>
          <p14:tracePt t="80849" x="4298950" y="4502150"/>
          <p14:tracePt t="80865" x="4286250" y="4502150"/>
          <p14:tracePt t="80881" x="4279900" y="4502150"/>
          <p14:tracePt t="80898" x="4267200" y="4502150"/>
          <p14:tracePt t="80916" x="4241800" y="4495800"/>
          <p14:tracePt t="80932" x="4229100" y="4495800"/>
          <p14:tracePt t="80933" x="4210050" y="4495800"/>
          <p14:tracePt t="80948" x="4178300" y="4489450"/>
          <p14:tracePt t="80965" x="4159250" y="4489450"/>
          <p14:tracePt t="80982" x="4140200" y="4489450"/>
          <p14:tracePt t="80998" x="4114800" y="4489450"/>
          <p14:tracePt t="81015" x="4095750" y="4489450"/>
          <p14:tracePt t="81031" x="4076700" y="4489450"/>
          <p14:tracePt t="81049" x="4064000" y="4489450"/>
          <p14:tracePt t="81065" x="4051300" y="4489450"/>
          <p14:tracePt t="81081" x="4038600" y="4489450"/>
          <p14:tracePt t="81098" x="4013200" y="4489450"/>
          <p14:tracePt t="81116" x="3968750" y="4476750"/>
          <p14:tracePt t="81132" x="3949700" y="4476750"/>
          <p14:tracePt t="81148" x="3892550" y="4464050"/>
          <p14:tracePt t="81165" x="3879850" y="4464050"/>
          <p14:tracePt t="81183" x="3873500" y="4457700"/>
          <p14:tracePt t="81221" x="3867150" y="4457700"/>
          <p14:tracePt t="81237" x="3860800" y="4457700"/>
          <p14:tracePt t="81245" x="3854450" y="4457700"/>
          <p14:tracePt t="81252" x="3829050" y="4457700"/>
          <p14:tracePt t="81265" x="3816350" y="4451350"/>
          <p14:tracePt t="81282" x="3790950" y="4445000"/>
          <p14:tracePt t="81298" x="3778250" y="4438650"/>
          <p14:tracePt t="81325" x="3771900" y="4438650"/>
          <p14:tracePt t="81332" x="3765550" y="4432300"/>
          <p14:tracePt t="81348" x="3746500" y="4419600"/>
          <p14:tracePt t="81365" x="3708400" y="4400550"/>
          <p14:tracePt t="81383" x="3702050" y="4400550"/>
          <p14:tracePt t="81429" x="3702050" y="4394200"/>
          <p14:tracePt t="81437" x="3695700" y="4381500"/>
          <p14:tracePt t="81450" x="3695700" y="4375150"/>
          <p14:tracePt t="81465" x="3689350" y="4349750"/>
          <p14:tracePt t="81517" x="3689350" y="4343400"/>
          <p14:tracePt t="81524" x="3689350" y="4337050"/>
          <p14:tracePt t="81533" x="3689350" y="4330700"/>
          <p14:tracePt t="81549" x="3689350" y="4318000"/>
          <p14:tracePt t="81565" x="3689350" y="4311650"/>
          <p14:tracePt t="81582" x="3689350" y="4305300"/>
          <p14:tracePt t="81600" x="3689350" y="4298950"/>
          <p14:tracePt t="81616" x="3689350" y="4292600"/>
          <p14:tracePt t="81632" x="3689350" y="4286250"/>
          <p14:tracePt t="81649" x="3702050" y="4279900"/>
          <p14:tracePt t="81666" x="3721100" y="4267200"/>
          <p14:tracePt t="81682" x="3733800" y="4260850"/>
          <p14:tracePt t="81699" x="3746500" y="4254500"/>
          <p14:tracePt t="81716" x="3759200" y="4248150"/>
          <p14:tracePt t="81734" x="3771900" y="4241800"/>
          <p14:tracePt t="81749" x="3778250" y="4241800"/>
          <p14:tracePt t="81766" x="3790950" y="4241800"/>
          <p14:tracePt t="81797" x="3797300" y="4235450"/>
          <p14:tracePt t="81941" x="3810000" y="4235450"/>
          <p14:tracePt t="81949" x="3829050" y="4235450"/>
          <p14:tracePt t="81957" x="3886200" y="4235450"/>
          <p14:tracePt t="81966" x="3930650" y="4235450"/>
          <p14:tracePt t="81982" x="4051300" y="4241800"/>
          <p14:tracePt t="81999" x="4159250" y="4267200"/>
          <p14:tracePt t="82017" x="4216400" y="4273550"/>
          <p14:tracePt t="82033" x="4235450" y="4279900"/>
          <p14:tracePt t="82205" x="4235450" y="4286250"/>
          <p14:tracePt t="82213" x="4248150" y="4305300"/>
          <p14:tracePt t="82220" x="4273550" y="4330700"/>
          <p14:tracePt t="82233" x="4318000" y="4368800"/>
          <p14:tracePt t="82249" x="4521200" y="4445000"/>
          <p14:tracePt t="82266" x="4787900" y="4508500"/>
          <p14:tracePt t="82284" x="5073650" y="4546600"/>
          <p14:tracePt t="82299" x="5124450" y="4565650"/>
          <p14:tracePt t="82316" x="5156200" y="4565650"/>
          <p14:tracePt t="82421" x="5149850" y="4565650"/>
          <p14:tracePt t="82461" x="5143500" y="4565650"/>
          <p14:tracePt t="82469" x="5137150" y="4565650"/>
          <p14:tracePt t="82476" x="5124450" y="4565650"/>
          <p14:tracePt t="82485" x="5105400" y="4565650"/>
          <p14:tracePt t="82501" x="5054600" y="4565650"/>
          <p14:tracePt t="82516" x="5010150" y="4565650"/>
          <p14:tracePt t="82533" x="4984750" y="4565650"/>
          <p14:tracePt t="82550" x="4978400" y="4559300"/>
          <p14:tracePt t="82717" x="4965700" y="4559300"/>
          <p14:tracePt t="82725" x="4959350" y="4559300"/>
          <p14:tracePt t="82733" x="4933950" y="4552950"/>
          <p14:tracePt t="82750" x="4883150" y="4540250"/>
          <p14:tracePt t="82766" x="4851400" y="4540250"/>
          <p14:tracePt t="82783" x="4826000" y="4540250"/>
          <p14:tracePt t="82801" x="4819650" y="4540250"/>
          <p14:tracePt t="82817" x="4813300" y="4540250"/>
          <p14:tracePt t="82834" x="4806950" y="4540250"/>
          <p14:tracePt t="82850" x="4794250" y="4540250"/>
          <p14:tracePt t="82867" x="4768850" y="4540250"/>
          <p14:tracePt t="82883" x="4756150" y="4540250"/>
          <p14:tracePt t="83045" x="4749800" y="4540250"/>
          <p14:tracePt t="83052" x="4737100" y="4533900"/>
          <p14:tracePt t="83060" x="4718050" y="4521200"/>
          <p14:tracePt t="83069" x="4705350" y="4514850"/>
          <p14:tracePt t="83083" x="4686300" y="4508500"/>
          <p14:tracePt t="83100" x="4654550" y="4495800"/>
          <p14:tracePt t="83133" x="4648200" y="4495800"/>
          <p14:tracePt t="83141" x="4648200" y="4489450"/>
          <p14:tracePt t="83150" x="4648200" y="4483100"/>
          <p14:tracePt t="83167" x="4635500" y="4464050"/>
          <p14:tracePt t="83184" x="4629150" y="4445000"/>
          <p14:tracePt t="83200" x="4622800" y="4413250"/>
          <p14:tracePt t="83217" x="4622800" y="4387850"/>
          <p14:tracePt t="83234" x="4622800" y="4368800"/>
          <p14:tracePt t="83251" x="4622800" y="4337050"/>
          <p14:tracePt t="83267" x="4648200" y="4311650"/>
          <p14:tracePt t="83284" x="4673600" y="4279900"/>
          <p14:tracePt t="83285" x="4692650" y="4260850"/>
          <p14:tracePt t="83301" x="4724400" y="4241800"/>
          <p14:tracePt t="83318" x="4775200" y="4222750"/>
          <p14:tracePt t="83334" x="4845050" y="4216400"/>
          <p14:tracePt t="83350" x="4921250" y="4210050"/>
          <p14:tracePt t="83367" x="4972050" y="4191000"/>
          <p14:tracePt t="83386" x="5016500" y="4191000"/>
          <p14:tracePt t="83401" x="5054600" y="4191000"/>
          <p14:tracePt t="83417" x="5111750" y="4191000"/>
          <p14:tracePt t="83434" x="5213350" y="4203700"/>
          <p14:tracePt t="83451" x="5359400" y="4241800"/>
          <p14:tracePt t="83467" x="5467350" y="4267200"/>
          <p14:tracePt t="83484" x="5518150" y="4286250"/>
          <p14:tracePt t="83517" x="5524500" y="4292600"/>
          <p14:tracePt t="83533" x="5530850" y="4305300"/>
          <p14:tracePt t="83541" x="5530850" y="4318000"/>
          <p14:tracePt t="83550" x="5530850" y="4324350"/>
          <p14:tracePt t="83567" x="5530850" y="4349750"/>
          <p14:tracePt t="83585" x="5530850" y="4381500"/>
          <p14:tracePt t="83601" x="5530850" y="4406900"/>
          <p14:tracePt t="83617" x="5518150" y="4432300"/>
          <p14:tracePt t="83634" x="5505450" y="4457700"/>
          <p14:tracePt t="83652" x="5486400" y="4476750"/>
          <p14:tracePt t="83667" x="5467350" y="4489450"/>
          <p14:tracePt t="83684" x="5416550" y="4502150"/>
          <p14:tracePt t="83685" x="5384800" y="4514850"/>
          <p14:tracePt t="83701" x="5302250" y="4521200"/>
          <p14:tracePt t="83718" x="5200650" y="4527550"/>
          <p14:tracePt t="83734" x="5073650" y="4527550"/>
          <p14:tracePt t="83751" x="5003800" y="4527550"/>
          <p14:tracePt t="83767" x="4965700" y="4527550"/>
          <p14:tracePt t="83785" x="4933950" y="4527550"/>
          <p14:tracePt t="83801" x="4908550" y="4527550"/>
          <p14:tracePt t="83817" x="4889500" y="4540250"/>
          <p14:tracePt t="83835" x="4851400" y="4540250"/>
          <p14:tracePt t="83852" x="4819650" y="4540250"/>
          <p14:tracePt t="83867" x="4768850" y="4540250"/>
          <p14:tracePt t="83885" x="4711700" y="4540250"/>
          <p14:tracePt t="83901" x="4667250" y="4533900"/>
          <p14:tracePt t="83918" x="4635500" y="4533900"/>
          <p14:tracePt t="83934" x="4603750" y="4533900"/>
          <p14:tracePt t="83951" x="4565650" y="4533900"/>
          <p14:tracePt t="83967" x="4502150" y="4533900"/>
          <p14:tracePt t="83985" x="4432300" y="4533900"/>
          <p14:tracePt t="84001" x="4343400" y="4521200"/>
          <p14:tracePt t="84018" x="4254500" y="4508500"/>
          <p14:tracePt t="84035" x="4197350" y="4495800"/>
          <p14:tracePt t="84053" x="4152900" y="4489450"/>
          <p14:tracePt t="84068" x="4146550" y="4489450"/>
          <p14:tracePt t="84085" x="4133850" y="4489450"/>
          <p14:tracePt t="84101" x="4089400" y="4483100"/>
          <p14:tracePt t="84119" x="4019550" y="4470400"/>
          <p14:tracePt t="84135" x="3981450" y="4464050"/>
          <p14:tracePt t="84151" x="3968750" y="4464050"/>
          <p14:tracePt t="84168" x="3962400" y="4464050"/>
          <p14:tracePt t="84325" x="3975100" y="4451350"/>
          <p14:tracePt t="84341" x="3981450" y="4451350"/>
          <p14:tracePt t="84349" x="3987800" y="4451350"/>
          <p14:tracePt t="84373" x="3994150" y="4451350"/>
          <p14:tracePt t="84381" x="4006850" y="4451350"/>
          <p14:tracePt t="84389" x="4025900" y="4451350"/>
          <p14:tracePt t="84402" x="4038600" y="4451350"/>
          <p14:tracePt t="84418" x="4076700" y="4451350"/>
          <p14:tracePt t="84435" x="4165600" y="4451350"/>
          <p14:tracePt t="84502" x="4171950" y="4445000"/>
          <p14:tracePt t="84941" x="4184650" y="4445000"/>
          <p14:tracePt t="84949" x="4286250" y="4445000"/>
          <p14:tracePt t="84957" x="4292600" y="4457700"/>
          <p14:tracePt t="84989" x="4330700" y="4457700"/>
          <p14:tracePt t="84997" x="4362450" y="4457700"/>
          <p14:tracePt t="85005" x="4375150" y="4457700"/>
          <p14:tracePt t="85020" x="4394200" y="4457700"/>
          <p14:tracePt t="85035" x="4438650" y="4457700"/>
          <p14:tracePt t="85052" x="4489450" y="4457700"/>
          <p14:tracePt t="85053" x="4508500" y="4457700"/>
          <p14:tracePt t="85069" x="4521200" y="4457700"/>
          <p14:tracePt t="85093" x="4527550" y="4457700"/>
          <p14:tracePt t="85246" x="4540250" y="4457700"/>
          <p14:tracePt t="85253" x="4552950" y="4445000"/>
          <p14:tracePt t="85261" x="4559300" y="4432300"/>
          <p14:tracePt t="85269" x="4584700" y="4400550"/>
          <p14:tracePt t="85286" x="4641850" y="4305300"/>
          <p14:tracePt t="85302" x="4768850" y="4159250"/>
          <p14:tracePt t="85320" x="4984750" y="3994150"/>
          <p14:tracePt t="85335" x="5245100" y="3854450"/>
          <p14:tracePt t="85352" x="5454650" y="3778250"/>
          <p14:tracePt t="85369" x="5594350" y="3733800"/>
          <p14:tracePt t="85387" x="5683250" y="3727450"/>
          <p14:tracePt t="85402" x="5727700" y="3727450"/>
          <p14:tracePt t="85419" x="5740400" y="3727450"/>
          <p14:tracePt t="85494" x="5753100" y="3727450"/>
          <p14:tracePt t="85501" x="5765800" y="3721100"/>
          <p14:tracePt t="85509" x="5784850" y="3695700"/>
          <p14:tracePt t="85519" x="5791200" y="3670300"/>
          <p14:tracePt t="85536" x="5791200" y="3651250"/>
          <p14:tracePt t="85552" x="5791200" y="3632200"/>
          <p14:tracePt t="85581" x="5791200" y="3625850"/>
          <p14:tracePt t="85589" x="5784850" y="3613150"/>
          <p14:tracePt t="85602" x="5778500" y="3606800"/>
          <p14:tracePt t="85619" x="5708650" y="3556000"/>
          <p14:tracePt t="85637" x="5530850" y="3435350"/>
          <p14:tracePt t="85652" x="5473700" y="3397250"/>
          <p14:tracePt t="85653" x="5429250" y="3378200"/>
          <p14:tracePt t="85669" x="5346700" y="3333750"/>
          <p14:tracePt t="85686" x="5308600" y="3314700"/>
          <p14:tracePt t="85704" x="5270500" y="3302000"/>
          <p14:tracePt t="85720" x="5219700" y="3282950"/>
          <p14:tracePt t="85736" x="5124450" y="3238500"/>
          <p14:tracePt t="85753" x="5035550" y="3219450"/>
          <p14:tracePt t="85770" x="4933950" y="3200400"/>
          <p14:tracePt t="85786" x="4895850" y="3200400"/>
          <p14:tracePt t="85803" x="4889500" y="3200400"/>
          <p14:tracePt t="85829" x="4883150" y="3200400"/>
          <p14:tracePt t="85837" x="4876800" y="3200400"/>
          <p14:tracePt t="85853" x="4851400" y="3200400"/>
          <p14:tracePt t="85869" x="4832350" y="3194050"/>
          <p14:tracePt t="85886" x="4826000" y="3194050"/>
          <p14:tracePt t="85942" x="4813300" y="3194050"/>
          <p14:tracePt t="85949" x="4787900" y="3194050"/>
          <p14:tracePt t="85957" x="4781550" y="3194050"/>
          <p14:tracePt t="85970" x="4756150" y="3194050"/>
          <p14:tracePt t="85986" x="4724400" y="3194050"/>
          <p14:tracePt t="86003" x="4692650" y="3194050"/>
          <p14:tracePt t="86019" x="4667250" y="3194050"/>
          <p14:tracePt t="86038" x="4648200" y="3194050"/>
          <p14:tracePt t="86101" x="4635500" y="3194050"/>
          <p14:tracePt t="86117" x="4616450" y="3194050"/>
          <p14:tracePt t="86125" x="4603750" y="3194050"/>
          <p14:tracePt t="86136" x="4591050" y="3187700"/>
          <p14:tracePt t="86153" x="4578350" y="3187700"/>
          <p14:tracePt t="86206" x="4572000" y="3187700"/>
          <p14:tracePt t="86213" x="4559300" y="3187700"/>
          <p14:tracePt t="86221" x="4546600" y="3187700"/>
          <p14:tracePt t="86236" x="4540250" y="3187700"/>
          <p14:tracePt t="86254" x="4527550" y="3187700"/>
          <p14:tracePt t="86549" x="4540250" y="3187700"/>
          <p14:tracePt t="86557" x="4559300" y="3187700"/>
          <p14:tracePt t="86570" x="4572000" y="3187700"/>
          <p14:tracePt t="86587" x="4603750" y="3187700"/>
          <p14:tracePt t="86604" x="4635500" y="3187700"/>
          <p14:tracePt t="86622" x="4673600" y="3181350"/>
          <p14:tracePt t="86637" x="4699000" y="3175000"/>
          <p14:tracePt t="86654" x="4718050" y="3168650"/>
          <p14:tracePt t="86670" x="4730750" y="3162300"/>
          <p14:tracePt t="86710" x="4737100" y="3162300"/>
          <p14:tracePt t="86717" x="4743450" y="3162300"/>
          <p14:tracePt t="86741" x="4749800" y="3162300"/>
          <p14:tracePt t="86766" x="4749800" y="3155950"/>
          <p14:tracePt t="86926" x="4743450" y="3155950"/>
          <p14:tracePt t="86933" x="4737100" y="3155950"/>
          <p14:tracePt t="86941" x="4730750" y="3155950"/>
          <p14:tracePt t="86954" x="4711700" y="3162300"/>
          <p14:tracePt t="86970" x="4692650" y="3168650"/>
          <p14:tracePt t="86987" x="4654550" y="3175000"/>
          <p14:tracePt t="87005" x="4616450" y="3187700"/>
          <p14:tracePt t="87021" x="4610100" y="3187700"/>
          <p14:tracePt t="87037" x="4597400" y="3187700"/>
          <p14:tracePt t="87054" x="4578350" y="3194050"/>
          <p14:tracePt t="87071" x="4546600" y="3206750"/>
          <p14:tracePt t="87087" x="4495800" y="3206750"/>
          <p14:tracePt t="87104" x="4445000" y="3206750"/>
          <p14:tracePt t="87121" x="4400550" y="3206750"/>
          <p14:tracePt t="87138" x="4356100" y="3206750"/>
          <p14:tracePt t="87154" x="4337050" y="3206750"/>
          <p14:tracePt t="87171" x="4324350" y="3206750"/>
          <p14:tracePt t="87187" x="4311650" y="3206750"/>
          <p14:tracePt t="87205" x="4273550" y="3206750"/>
          <p14:tracePt t="87390" x="4279900" y="3206750"/>
          <p14:tracePt t="87397" x="4292600" y="3206750"/>
          <p14:tracePt t="87405" x="4305300" y="3206750"/>
          <p14:tracePt t="87421" x="4318000" y="3206750"/>
          <p14:tracePt t="87437" x="4356100" y="3206750"/>
          <p14:tracePt t="87454" x="4413250" y="3200400"/>
          <p14:tracePt t="87472" x="4527550" y="3200400"/>
          <p14:tracePt t="87487" x="4705350" y="3200400"/>
          <p14:tracePt t="87504" x="4832350" y="3200400"/>
          <p14:tracePt t="87521" x="4876800" y="3200400"/>
          <p14:tracePt t="87538" x="4883150" y="3200400"/>
          <p14:tracePt t="87574" x="4889500" y="3200400"/>
          <p14:tracePt t="87581" x="4902200" y="3200400"/>
          <p14:tracePt t="87589" x="4921250" y="3200400"/>
          <p14:tracePt t="87605" x="4953000" y="3200400"/>
          <p14:tracePt t="87621" x="4984750" y="3200400"/>
          <p14:tracePt t="87638" x="5035550" y="3200400"/>
          <p14:tracePt t="87655" x="5099050" y="3200400"/>
          <p14:tracePt t="87672" x="5156200" y="3200400"/>
          <p14:tracePt t="87688" x="5175250" y="3200400"/>
          <p14:tracePt t="87958" x="5187950" y="3200400"/>
          <p14:tracePt t="87965" x="5219700" y="3200400"/>
          <p14:tracePt t="87973" x="5289550" y="3200400"/>
          <p14:tracePt t="87988" x="5372100" y="3200400"/>
          <p14:tracePt t="88005" x="5632450" y="3200400"/>
          <p14:tracePt t="88021" x="5715000" y="3181350"/>
          <p14:tracePt t="88606" x="5708650" y="3181350"/>
          <p14:tracePt t="88614" x="5702300" y="3181350"/>
          <p14:tracePt t="88622" x="5695950" y="3181350"/>
          <p14:tracePt t="88639" x="5689600" y="3181350"/>
          <p14:tracePt t="88655" x="5670550" y="3181350"/>
          <p14:tracePt t="88672" x="5664200" y="3181350"/>
          <p14:tracePt t="88689" x="5638800" y="3194050"/>
          <p14:tracePt t="88705" x="5594350" y="3194050"/>
          <p14:tracePt t="88722" x="5499100" y="3194050"/>
          <p14:tracePt t="88739" x="5410200" y="3194050"/>
          <p14:tracePt t="88756" x="5346700" y="3194050"/>
          <p14:tracePt t="88772" x="5321300" y="3200400"/>
          <p14:tracePt t="88789" x="5314950" y="3200400"/>
          <p14:tracePt t="88806" x="5295900" y="3200400"/>
          <p14:tracePt t="88823" x="5238750" y="3200400"/>
          <p14:tracePt t="88839" x="5149850" y="3200400"/>
          <p14:tracePt t="88855" x="5060950" y="3200400"/>
          <p14:tracePt t="88872" x="4997450" y="3200400"/>
          <p14:tracePt t="88889" x="4978400" y="3200400"/>
          <p14:tracePt t="89141" x="4978400" y="3206750"/>
          <p14:tracePt t="89158" x="4972050" y="3206750"/>
          <p14:tracePt t="89262" x="4965700" y="3206750"/>
          <p14:tracePt t="89277" x="4959350" y="3206750"/>
          <p14:tracePt t="89302" x="4953000" y="3206750"/>
          <p14:tracePt t="89317" x="4946650" y="3206750"/>
          <p14:tracePt t="89325" x="4940300" y="3213100"/>
          <p14:tracePt t="89333" x="4933950" y="3213100"/>
          <p14:tracePt t="89341" x="4914900" y="3219450"/>
          <p14:tracePt t="89356" x="4902200" y="3219450"/>
          <p14:tracePt t="89373" x="4870450" y="3219450"/>
          <p14:tracePt t="90054" x="4864100" y="3225800"/>
          <p14:tracePt t="90061" x="4851400" y="3225800"/>
          <p14:tracePt t="90073" x="4845050" y="3225800"/>
          <p14:tracePt t="90090" x="4800600" y="3238500"/>
          <p14:tracePt t="90107" x="4768850" y="3238500"/>
          <p14:tracePt t="90125" x="4749800" y="3238500"/>
          <p14:tracePt t="90140" x="4743450" y="3238500"/>
          <p14:tracePt t="90157" x="4730750" y="3238500"/>
          <p14:tracePt t="90158" x="4711700" y="3238500"/>
          <p14:tracePt t="90174" x="4673600" y="3232150"/>
          <p14:tracePt t="90191" x="4641850" y="3232150"/>
          <p14:tracePt t="90207" x="4603750" y="3225800"/>
          <p14:tracePt t="90224" x="4578350" y="3225800"/>
          <p14:tracePt t="90240" x="4572000" y="3225800"/>
          <p14:tracePt t="90258" x="4565650" y="3219450"/>
          <p14:tracePt t="90274" x="4559300" y="3219450"/>
          <p14:tracePt t="90290" x="4546600" y="3219450"/>
          <p14:tracePt t="90307" x="4508500" y="3219450"/>
          <p14:tracePt t="90325" x="4483100" y="3219450"/>
          <p14:tracePt t="90325" x="4470400" y="3219450"/>
          <p14:tracePt t="90340" x="4464050" y="3219450"/>
          <p14:tracePt t="90422" x="4451350" y="3219450"/>
          <p14:tracePt t="90430" x="4432300" y="3219450"/>
          <p14:tracePt t="90440" x="4419600" y="3219450"/>
          <p14:tracePt t="90457" x="4387850" y="3219450"/>
          <p14:tracePt t="90474" x="4381500" y="3219450"/>
          <p14:tracePt t="90526" x="4375150" y="3219450"/>
          <p14:tracePt t="90534" x="4368800" y="3219450"/>
          <p14:tracePt t="90541" x="4362450" y="3219450"/>
          <p14:tracePt t="90558" x="4318000" y="3219450"/>
          <p14:tracePt t="90574" x="4267200" y="3219450"/>
          <p14:tracePt t="90598" x="4260850" y="3219450"/>
          <p14:tracePt t="90607" x="4254500" y="3219450"/>
          <p14:tracePt t="90742" x="4248150" y="3219450"/>
          <p14:tracePt t="90749" x="4241800" y="3219450"/>
          <p14:tracePt t="90757" x="4235450" y="3219450"/>
          <p14:tracePt t="90774" x="4191000" y="3219450"/>
          <p14:tracePt t="90791" x="4159250" y="3219450"/>
          <p14:tracePt t="90807" x="4152900" y="3219450"/>
          <p14:tracePt t="90854" x="4146550" y="3219450"/>
          <p14:tracePt t="90878" x="4146550" y="3213100"/>
          <p14:tracePt t="90885" x="4146550" y="3206750"/>
          <p14:tracePt t="90893" x="4146550" y="3200400"/>
          <p14:tracePt t="90907" x="4146550" y="3194050"/>
          <p14:tracePt t="90924" x="4140200" y="3155950"/>
          <p14:tracePt t="90941" x="4133850" y="3130550"/>
          <p14:tracePt t="90942" x="4133850" y="3117850"/>
          <p14:tracePt t="90959" x="4121150" y="3098800"/>
          <p14:tracePt t="90974" x="4121150" y="3092450"/>
          <p14:tracePt t="91014" x="4121150" y="3086100"/>
          <p14:tracePt t="91029" x="4121150" y="3073400"/>
          <p14:tracePt t="91046" x="4121150" y="3060700"/>
          <p14:tracePt t="91054" x="4133850" y="3048000"/>
          <p14:tracePt t="91062" x="4140200" y="3035300"/>
          <p14:tracePt t="91074" x="4146550" y="3028950"/>
          <p14:tracePt t="91091" x="4171950" y="3016250"/>
          <p14:tracePt t="91109" x="4203700" y="3016250"/>
          <p14:tracePt t="91124" x="4216400" y="3016250"/>
          <p14:tracePt t="91141" x="4229100" y="3016250"/>
          <p14:tracePt t="91158" x="4235450" y="3016250"/>
          <p14:tracePt t="91176" x="4241800" y="3060700"/>
          <p14:tracePt t="91191" x="4260850" y="3111500"/>
          <p14:tracePt t="91208" x="4260850" y="3168650"/>
          <p14:tracePt t="91225" x="4260850" y="3200400"/>
          <p14:tracePt t="91242" x="4260850" y="3213100"/>
          <p14:tracePt t="91258" x="4260850" y="3225800"/>
          <p14:tracePt t="91275" x="4254500" y="3232150"/>
          <p14:tracePt t="91291" x="4248150" y="3232150"/>
          <p14:tracePt t="91358" x="4260850" y="3225800"/>
          <p14:tracePt t="91366" x="4324350" y="3219450"/>
          <p14:tracePt t="91375" x="4457700" y="3213100"/>
          <p14:tracePt t="91391" x="5060950" y="3213100"/>
          <p14:tracePt t="91408" x="5930900" y="3321050"/>
          <p14:tracePt t="91425" x="6858000" y="3448050"/>
          <p14:tracePt t="91442" x="7677150" y="3556000"/>
          <p14:tracePt t="91458" x="8235950" y="3625850"/>
          <p14:tracePt t="91475" x="8464550" y="3644900"/>
          <p14:tracePt t="91491" x="8521700" y="3644900"/>
          <p14:tracePt t="91509" x="8547100" y="3644900"/>
          <p14:tracePt t="91525" x="8572500" y="3644900"/>
          <p14:tracePt t="91542" x="8661400" y="3644900"/>
          <p14:tracePt t="91558" x="8712200" y="3644900"/>
          <p14:tracePt t="91577" x="8724900" y="3644900"/>
          <p14:tracePt t="91591" x="8737600" y="3638550"/>
          <p14:tracePt t="91608" x="8743950" y="3638550"/>
          <p14:tracePt t="91625" x="8775700" y="3632200"/>
          <p14:tracePt t="91642" x="8864600" y="3632200"/>
          <p14:tracePt t="91659" x="8972550" y="3632200"/>
          <p14:tracePt t="91675" x="9067800" y="3594100"/>
          <p14:tracePt t="91692" x="9105900" y="3556000"/>
          <p14:tracePt t="91708" x="9112250" y="3530600"/>
          <p14:tracePt t="91726" x="9112250" y="3524250"/>
          <p14:tracePt t="91750" x="9124950" y="3505200"/>
          <p14:tracePt t="91758" x="9131300" y="3498850"/>
          <p14:tracePt t="91776" x="9144000" y="3467100"/>
          <p14:tracePt t="91793" x="9169400" y="3416300"/>
          <p14:tracePt t="91808" x="9194800" y="3371850"/>
          <p14:tracePt t="91825" x="9207500" y="3333750"/>
          <p14:tracePt t="91842" x="9226550" y="3289300"/>
          <p14:tracePt t="91859" x="9258300" y="3251200"/>
          <p14:tracePt t="91902" x="9264650" y="3251200"/>
          <p14:tracePt t="91982" x="9258300" y="3263900"/>
          <p14:tracePt t="91990" x="9245600" y="3276600"/>
          <p14:tracePt t="91998" x="9239250" y="3282950"/>
          <p14:tracePt t="92009" x="9226550" y="3289300"/>
          <p14:tracePt t="92025" x="9207500" y="3295650"/>
          <p14:tracePt t="92042" x="9182100" y="3308350"/>
          <p14:tracePt t="92059" x="9131300" y="3314700"/>
          <p14:tracePt t="92075" x="9093200" y="3321050"/>
          <p14:tracePt t="92092" x="9055100" y="3327400"/>
          <p14:tracePt t="92109" x="9036050" y="3327400"/>
          <p14:tracePt t="92127" x="8953500" y="3302000"/>
          <p14:tracePt t="92142" x="8902700" y="3270250"/>
          <p14:tracePt t="92159" x="8890000" y="3263900"/>
          <p14:tracePt t="92175" x="8883650" y="3257550"/>
          <p14:tracePt t="92193" x="8877300" y="3232150"/>
          <p14:tracePt t="92209" x="8877300" y="3162300"/>
          <p14:tracePt t="92225" x="8877300" y="3079750"/>
          <p14:tracePt t="92242" x="8877300" y="3003550"/>
          <p14:tracePt t="92260" x="8877300" y="2946400"/>
          <p14:tracePt t="92275" x="8883650" y="2914650"/>
          <p14:tracePt t="92293" x="8896350" y="2895600"/>
          <p14:tracePt t="92294" x="8909050" y="2895600"/>
          <p14:tracePt t="92309" x="8921750" y="2889250"/>
          <p14:tracePt t="92327" x="8966200" y="2882900"/>
          <p14:tracePt t="92342" x="9048750" y="2882900"/>
          <p14:tracePt t="92359" x="9163050" y="2901950"/>
          <p14:tracePt t="92376" x="9283700" y="2946400"/>
          <p14:tracePt t="92393" x="9347200" y="2990850"/>
          <p14:tracePt t="92409" x="9366250" y="3016250"/>
          <p14:tracePt t="92426" x="9366250" y="3041650"/>
          <p14:tracePt t="92442" x="9366250" y="3086100"/>
          <p14:tracePt t="92460" x="9366250" y="3155950"/>
          <p14:tracePt t="92476" x="9347200" y="3238500"/>
          <p14:tracePt t="92493" x="9315450" y="3295650"/>
          <p14:tracePt t="92494" x="9296400" y="3333750"/>
          <p14:tracePt t="92509" x="9277350" y="3352800"/>
          <p14:tracePt t="92535" x="9220200" y="3390900"/>
          <p14:tracePt t="92542" x="9207500" y="3390900"/>
          <p14:tracePt t="92559" x="9137650" y="3390900"/>
          <p14:tracePt t="92576" x="9061450" y="3390900"/>
          <p14:tracePt t="92593" x="8997950" y="3390900"/>
          <p14:tracePt t="92609" x="8953500" y="3390900"/>
          <p14:tracePt t="92626" x="8940800" y="3390900"/>
          <p14:tracePt t="92642" x="8934450" y="3390900"/>
          <p14:tracePt t="92660" x="8921750" y="3390900"/>
          <p14:tracePt t="92676" x="8902700" y="3390900"/>
          <p14:tracePt t="92693" x="8864600" y="3371850"/>
          <p14:tracePt t="92709" x="8845550" y="3352800"/>
          <p14:tracePt t="92710" x="8839200" y="3346450"/>
          <p14:tracePt t="92727" x="8832850" y="3327400"/>
          <p14:tracePt t="92743" x="8820150" y="3295650"/>
          <p14:tracePt t="92759" x="8820150" y="3263900"/>
          <p14:tracePt t="92776" x="8820150" y="3219450"/>
          <p14:tracePt t="92793" x="8820150" y="3162300"/>
          <p14:tracePt t="92809" x="8826500" y="3105150"/>
          <p14:tracePt t="92826" x="8858250" y="3048000"/>
          <p14:tracePt t="92843" x="8890000" y="3016250"/>
          <p14:tracePt t="92860" x="8928100" y="2997200"/>
          <p14:tracePt t="92876" x="9017000" y="2984500"/>
          <p14:tracePt t="92893" x="9124950" y="2978150"/>
          <p14:tracePt t="92909" x="9232900" y="2978150"/>
          <p14:tracePt t="92910" x="9277350" y="2978150"/>
          <p14:tracePt t="92927" x="9296400" y="2978150"/>
          <p14:tracePt t="92951" x="9302750" y="2978150"/>
          <p14:tracePt t="92960" x="9309100" y="2984500"/>
          <p14:tracePt t="92976" x="9347200" y="3054350"/>
          <p14:tracePt t="92994" x="9378950" y="3111500"/>
          <p14:tracePt t="93010" x="9398000" y="3155950"/>
          <p14:tracePt t="93026" x="9398000" y="3187700"/>
          <p14:tracePt t="93043" x="9398000" y="3213100"/>
          <p14:tracePt t="93061" x="9385300" y="3251200"/>
          <p14:tracePt t="93076" x="9359900" y="3289300"/>
          <p14:tracePt t="93093" x="9328150" y="3327400"/>
          <p14:tracePt t="93109" x="9264650" y="3384550"/>
          <p14:tracePt t="93128" x="9213850" y="3409950"/>
          <p14:tracePt t="93143" x="9163050" y="3416300"/>
          <p14:tracePt t="93159" x="9112250" y="3422650"/>
          <p14:tracePt t="93176" x="9080500" y="3422650"/>
          <p14:tracePt t="93194" x="9074150" y="3422650"/>
          <p14:tracePt t="93238" x="9067800" y="3429000"/>
          <p14:tracePt t="93262" x="9061450" y="3429000"/>
          <p14:tracePt t="93703" x="9055100" y="3429000"/>
          <p14:tracePt t="93742" x="9055100" y="3435350"/>
          <p14:tracePt t="93998" x="9048750" y="3435350"/>
          <p14:tracePt t="94014" x="9042400" y="3435350"/>
          <p14:tracePt t="94022" x="9036050" y="3441700"/>
          <p14:tracePt t="94030" x="9023350" y="3441700"/>
          <p14:tracePt t="94044" x="9017000" y="3441700"/>
          <p14:tracePt t="94060" x="8997950" y="3454400"/>
          <p14:tracePt t="94078" x="8978900" y="3454400"/>
          <p14:tracePt t="94150" x="8972550" y="3454400"/>
          <p14:tracePt t="94166" x="8966200" y="3460750"/>
          <p14:tracePt t="94191" x="8959850" y="3460750"/>
          <p14:tracePt t="94198" x="8940800" y="3467100"/>
          <p14:tracePt t="94211" x="8928100" y="3473450"/>
          <p14:tracePt t="94228" x="8858250" y="3492500"/>
          <p14:tracePt t="94244" x="8718550" y="3530600"/>
          <p14:tracePt t="94261" x="8502650" y="3600450"/>
          <p14:tracePt t="94277" x="8102600" y="3752850"/>
          <p14:tracePt t="94278" x="7829550" y="3867150"/>
          <p14:tracePt t="94295" x="7118350" y="4159250"/>
          <p14:tracePt t="94311" x="6388100" y="4483100"/>
          <p14:tracePt t="94327" x="5791200" y="4806950"/>
          <p14:tracePt t="94344" x="5270500" y="5156200"/>
          <p14:tracePt t="94362" x="4889500" y="5422900"/>
          <p14:tracePt t="94378" x="4603750" y="5626100"/>
          <p14:tracePt t="94394" x="4267200" y="5861050"/>
          <p14:tracePt t="94411" x="3949700" y="6032500"/>
          <p14:tracePt t="94428" x="3733800" y="6134100"/>
          <p14:tracePt t="94444" x="3625850" y="6184900"/>
          <p14:tracePt t="94461" x="3562350" y="6242050"/>
          <p14:tracePt t="94478" x="3530600" y="6292850"/>
          <p14:tracePt t="94478" x="3511550" y="6305550"/>
          <p14:tracePt t="94495" x="3486150" y="6318250"/>
          <p14:tracePt t="94511" x="3441700" y="6330950"/>
          <p14:tracePt t="94528" x="3378200" y="6337300"/>
          <p14:tracePt t="94544" x="3276600" y="6369050"/>
          <p14:tracePt t="94562" x="3225800" y="6388100"/>
          <p14:tracePt t="94577" x="3200400" y="6394450"/>
          <p14:tracePt t="94594" x="3168650" y="6407150"/>
          <p14:tracePt t="94611" x="3086100" y="6413500"/>
          <p14:tracePt t="94629" x="2952750" y="6432550"/>
          <p14:tracePt t="94644" x="2692400" y="6432550"/>
          <p14:tracePt t="94661" x="2393950" y="6432550"/>
          <p14:tracePt t="94678" x="2038350" y="6438900"/>
          <p14:tracePt t="94696" x="1936750" y="6438900"/>
          <p14:tracePt t="94711" x="1892300" y="6438900"/>
          <p14:tracePt t="94728" x="1873250" y="6438900"/>
          <p14:tracePt t="94745" x="1866900" y="6438900"/>
          <p14:tracePt t="94763" x="1860550" y="6438900"/>
          <p14:tracePt t="94790" x="1854200" y="6432550"/>
          <p14:tracePt t="94799" x="1847850" y="6413500"/>
          <p14:tracePt t="94811" x="1841500" y="6400800"/>
          <p14:tracePt t="94829" x="1828800" y="6356350"/>
          <p14:tracePt t="94845" x="1809750" y="6324600"/>
          <p14:tracePt t="94846" x="1803400" y="6318250"/>
          <p14:tracePt t="94861" x="1803400" y="6311900"/>
          <p14:tracePt t="94918" x="1803400" y="6305550"/>
          <p14:tracePt t="94926" x="1809750" y="6299200"/>
          <p14:tracePt t="94934" x="1816100" y="6299200"/>
          <p14:tracePt t="94945" x="1835150" y="6299200"/>
          <p14:tracePt t="94961" x="1898650" y="6292850"/>
          <p14:tracePt t="94978" x="2044700" y="6286500"/>
          <p14:tracePt t="94995" x="2286000" y="6286500"/>
          <p14:tracePt t="95012" x="2451100" y="6286500"/>
          <p14:tracePt t="95028" x="2533650" y="6286500"/>
          <p14:tracePt t="95045" x="2540000" y="6286500"/>
          <p14:tracePt t="95063" x="2546350" y="6286500"/>
          <p14:tracePt t="95094" x="2546350" y="6280150"/>
          <p14:tracePt t="95102" x="2559050" y="6273800"/>
          <p14:tracePt t="95111" x="2590800" y="6267450"/>
          <p14:tracePt t="95129" x="2667000" y="6242050"/>
          <p14:tracePt t="95145" x="2736850" y="6210300"/>
          <p14:tracePt t="95161" x="2781300" y="6191250"/>
          <p14:tracePt t="95178" x="2806700" y="6178550"/>
          <p14:tracePt t="95198" x="2813050" y="6172200"/>
          <p14:tracePt t="95335" x="2819400" y="6172200"/>
          <p14:tracePt t="95350" x="2825750" y="6172200"/>
          <p14:tracePt t="95430" x="2832100" y="6172200"/>
          <p14:tracePt t="95518" x="2838450" y="6172200"/>
          <p14:tracePt t="95535" x="2851150" y="6172200"/>
          <p14:tracePt t="95542" x="2857500" y="6172200"/>
          <p14:tracePt t="95550" x="2870200" y="6172200"/>
          <p14:tracePt t="95679" x="2876550" y="6172200"/>
          <p14:tracePt t="95703" x="2876550" y="6178550"/>
          <p14:tracePt t="95710" x="2870200" y="6178550"/>
          <p14:tracePt t="95718" x="2851150" y="6178550"/>
          <p14:tracePt t="95735" x="2838450" y="6178550"/>
          <p14:tracePt t="95745" x="2838450" y="6184900"/>
          <p14:tracePt t="95879" x="2832100" y="6184900"/>
          <p14:tracePt t="95911" x="2838450" y="6178550"/>
          <p14:tracePt t="95918" x="2844800" y="6178550"/>
          <p14:tracePt t="95929" x="2851150" y="6178550"/>
          <p14:tracePt t="95946" x="2895600" y="6178550"/>
          <p14:tracePt t="95962" x="2978150" y="6178550"/>
          <p14:tracePt t="95979" x="3111500" y="6178550"/>
          <p14:tracePt t="95996" x="3219450" y="6178550"/>
          <p14:tracePt t="96014" x="3314700" y="6178550"/>
          <p14:tracePt t="96029" x="3321050" y="6178550"/>
          <p14:tracePt t="96175" x="3327400" y="6178550"/>
          <p14:tracePt t="96190" x="3333750" y="6178550"/>
          <p14:tracePt t="96230" x="3340100" y="6178550"/>
          <p14:tracePt t="96238" x="3359150" y="6178550"/>
          <p14:tracePt t="96247" x="3390900" y="6184900"/>
          <p14:tracePt t="96263" x="3435350" y="6184900"/>
          <p14:tracePt t="96279" x="3454400" y="6184900"/>
          <p14:tracePt t="96343" x="3460750" y="6184900"/>
          <p14:tracePt t="96551" x="3473450" y="6184900"/>
          <p14:tracePt t="96558" x="3492500" y="6184900"/>
          <p14:tracePt t="96566" x="3517900" y="6184900"/>
          <p14:tracePt t="96580" x="3536950" y="6184900"/>
          <p14:tracePt t="96596" x="3581400" y="6184900"/>
          <p14:tracePt t="96613" x="3600450" y="6184900"/>
          <p14:tracePt t="96631" x="3606800" y="6184900"/>
          <p14:tracePt t="96910" x="3619500" y="6184900"/>
          <p14:tracePt t="96918" x="3644900" y="6184900"/>
          <p14:tracePt t="96930" x="3695700" y="6184900"/>
          <p14:tracePt t="96946" x="3829050" y="6184900"/>
          <p14:tracePt t="96963" x="3981450" y="6184900"/>
          <p14:tracePt t="96981" x="4076700" y="6184900"/>
          <p14:tracePt t="96997" x="4089400" y="6184900"/>
          <p14:tracePt t="97247" x="4102100" y="6184900"/>
          <p14:tracePt t="97262" x="4121150" y="6184900"/>
          <p14:tracePt t="97270" x="4146550" y="6184900"/>
          <p14:tracePt t="97280" x="4184650" y="6184900"/>
          <p14:tracePt t="97297" x="4235450" y="6184900"/>
          <p14:tracePt t="97314" x="4241800" y="6184900"/>
          <p14:tracePt t="97331" x="4248150" y="6184900"/>
          <p14:tracePt t="97391" x="4267200" y="6184900"/>
          <p14:tracePt t="97399" x="4286250" y="6178550"/>
          <p14:tracePt t="97406" x="4311650" y="6178550"/>
          <p14:tracePt t="97414" x="4343400" y="6172200"/>
          <p14:tracePt t="97430" x="4381500" y="6172200"/>
          <p14:tracePt t="97447" x="4400550" y="6165850"/>
          <p14:tracePt t="97464" x="4419600" y="6165850"/>
          <p14:tracePt t="97481" x="4470400" y="6165850"/>
          <p14:tracePt t="97498" x="4540250" y="6165850"/>
          <p14:tracePt t="97514" x="4610100" y="6165850"/>
          <p14:tracePt t="97530" x="4648200" y="6165850"/>
          <p14:tracePt t="97548" x="4654550" y="6165850"/>
          <p14:tracePt t="97598" x="4660900" y="6165850"/>
          <p14:tracePt t="97623" x="4667250" y="6165850"/>
          <p14:tracePt t="97663" x="4673600" y="6159500"/>
          <p14:tracePt t="97670" x="4679950" y="6159500"/>
          <p14:tracePt t="97680" x="4705350" y="6159500"/>
          <p14:tracePt t="97698" x="4781550" y="6159500"/>
          <p14:tracePt t="97714" x="4889500" y="6159500"/>
          <p14:tracePt t="97730" x="5010150" y="6159500"/>
          <p14:tracePt t="97747" x="5130800" y="6159500"/>
          <p14:tracePt t="97765" x="5232400" y="6153150"/>
          <p14:tracePt t="97780" x="5302250" y="6146800"/>
          <p14:tracePt t="97797" x="5359400" y="6146800"/>
          <p14:tracePt t="97814" x="5486400" y="6146800"/>
          <p14:tracePt t="97832" x="5600700" y="6146800"/>
          <p14:tracePt t="97847" x="5676900" y="6146800"/>
          <p14:tracePt t="97864" x="5740400" y="6146800"/>
          <p14:tracePt t="97881" x="5803900" y="6146800"/>
          <p14:tracePt t="97898" x="5886450" y="6146800"/>
          <p14:tracePt t="97914" x="5994400" y="6146800"/>
          <p14:tracePt t="97931" x="6102350" y="6146800"/>
          <p14:tracePt t="97947" x="6197600" y="6134100"/>
          <p14:tracePt t="97965" x="6242050" y="6127750"/>
          <p14:tracePt t="97981" x="6248400" y="6127750"/>
          <p14:tracePt t="98015" x="6254750" y="6127750"/>
          <p14:tracePt t="98023" x="6273800" y="6127750"/>
          <p14:tracePt t="98032" x="6299200" y="6127750"/>
          <p14:tracePt t="98048" x="6388100" y="6127750"/>
          <p14:tracePt t="98064" x="6483350" y="6127750"/>
          <p14:tracePt t="98081" x="6540500" y="6108700"/>
          <p14:tracePt t="98099" x="6559550" y="6108700"/>
          <p14:tracePt t="98119" x="6572250" y="6102350"/>
          <p14:tracePt t="98131" x="6578600" y="6102350"/>
          <p14:tracePt t="98148" x="6635750" y="6102350"/>
          <p14:tracePt t="98165" x="6737350" y="6102350"/>
          <p14:tracePt t="98181" x="6819900" y="6102350"/>
          <p14:tracePt t="98198" x="6838950" y="6102350"/>
          <p14:tracePt t="98231" x="6845300" y="6102350"/>
          <p14:tracePt t="98238" x="6858000" y="6102350"/>
          <p14:tracePt t="98248" x="6883400" y="6102350"/>
          <p14:tracePt t="98265" x="6965950" y="6102350"/>
          <p14:tracePt t="98281" x="7067550" y="6102350"/>
          <p14:tracePt t="98299" x="7112000" y="6102350"/>
          <p14:tracePt t="98375" x="7124700" y="6102350"/>
          <p14:tracePt t="98382" x="7137400" y="6102350"/>
          <p14:tracePt t="98390" x="7150100" y="6102350"/>
          <p14:tracePt t="98398" x="7162800" y="6102350"/>
          <p14:tracePt t="98479" x="7175500" y="6102350"/>
          <p14:tracePt t="98486" x="7188200" y="6102350"/>
          <p14:tracePt t="98498" x="7207250" y="6102350"/>
          <p14:tracePt t="98515" x="7245350" y="6102350"/>
          <p14:tracePt t="98531" x="7258050" y="6102350"/>
          <p14:tracePt t="99775" x="7245350" y="6102350"/>
          <p14:tracePt t="99782" x="7226300" y="6102350"/>
          <p14:tracePt t="99791" x="7213600" y="6102350"/>
          <p14:tracePt t="99799" x="7200900" y="6102350"/>
          <p14:tracePt t="99816" x="7188200" y="6102350"/>
          <p14:tracePt t="99833" x="7181850" y="6102350"/>
          <p14:tracePt t="99863" x="7175500" y="6102350"/>
          <p14:tracePt t="99871" x="7169150" y="6102350"/>
          <p14:tracePt t="99882" x="7156450" y="6096000"/>
          <p14:tracePt t="99900" x="7092950" y="6076950"/>
          <p14:tracePt t="99917" x="7016750" y="6057900"/>
          <p14:tracePt t="99933" x="6965950" y="6038850"/>
          <p14:tracePt t="99949" x="6921500" y="6019800"/>
          <p14:tracePt t="99966" x="6877050" y="5988050"/>
          <p14:tracePt t="99967" x="6858000" y="5969000"/>
          <p14:tracePt t="99984" x="6769100" y="5918200"/>
          <p14:tracePt t="99999" x="6604000" y="5822950"/>
          <p14:tracePt t="100016" x="6369050" y="5727700"/>
          <p14:tracePt t="100033" x="6191250" y="5670550"/>
          <p14:tracePt t="100050" x="6102350" y="5638800"/>
          <p14:tracePt t="100066" x="6064250" y="5626100"/>
          <p14:tracePt t="100083" x="6045200" y="5607050"/>
          <p14:tracePt t="100099" x="6007100" y="5568950"/>
          <p14:tracePt t="100117" x="5949950" y="5518150"/>
          <p14:tracePt t="100133" x="5861050" y="5454650"/>
          <p14:tracePt t="100150" x="5759450" y="5403850"/>
          <p14:tracePt t="100151" x="5727700" y="5384800"/>
          <p14:tracePt t="100166" x="5695950" y="5372100"/>
          <p14:tracePt t="100184" x="5689600" y="5365750"/>
          <p14:tracePt t="100247" x="5683250" y="5359400"/>
          <p14:tracePt t="100327" x="5670550" y="5353050"/>
          <p14:tracePt t="102159" x="5664200" y="5346700"/>
          <p14:tracePt t="102167" x="5632450" y="5340350"/>
          <p14:tracePt t="102175" x="5581650" y="5327650"/>
          <p14:tracePt t="102185" x="5549900" y="5321300"/>
          <p14:tracePt t="102201" x="5461000" y="5314950"/>
          <p14:tracePt t="102218" x="5359400" y="5276850"/>
          <p14:tracePt t="102236" x="5283200" y="5245100"/>
          <p14:tracePt t="102251" x="5219700" y="5213350"/>
          <p14:tracePt t="102268" x="5156200" y="5181600"/>
          <p14:tracePt t="102285" x="5111750" y="5143500"/>
          <p14:tracePt t="102302" x="5073650" y="5118100"/>
          <p14:tracePt t="102303" x="5054600" y="5105400"/>
          <p14:tracePt t="102318" x="5035550" y="5092700"/>
          <p14:tracePt t="102319" x="5022850" y="5073650"/>
          <p14:tracePt t="102335" x="4978400" y="5041900"/>
          <p14:tracePt t="102352" x="4927600" y="4997450"/>
          <p14:tracePt t="102369" x="4883150" y="4953000"/>
          <p14:tracePt t="102385" x="4857750" y="4933950"/>
          <p14:tracePt t="102402" x="4838700" y="4908550"/>
          <p14:tracePt t="102418" x="4819650" y="4889500"/>
          <p14:tracePt t="102436" x="4806950" y="4864100"/>
          <p14:tracePt t="102452" x="4787900" y="4845050"/>
          <p14:tracePt t="102469" x="4768850" y="4832350"/>
          <p14:tracePt t="102485" x="4762500" y="4819650"/>
          <p14:tracePt t="102503" x="4743450" y="4781550"/>
          <p14:tracePt t="102518" x="4724400" y="4762500"/>
          <p14:tracePt t="102535" x="4718050" y="4756150"/>
          <p14:tracePt t="102552" x="4711700" y="4737100"/>
          <p14:tracePt t="102569" x="4705350" y="4730750"/>
          <p14:tracePt t="102585" x="4692650" y="4718050"/>
          <p14:tracePt t="102602" x="4686300" y="4705350"/>
          <p14:tracePt t="102619" x="4679950" y="4692650"/>
          <p14:tracePt t="102636" x="4673600" y="4692650"/>
          <p14:tracePt t="102695" x="4673600" y="4686300"/>
          <p14:tracePt t="102712" x="4654550" y="4673600"/>
          <p14:tracePt t="102719" x="4641850" y="4667250"/>
          <p14:tracePt t="102727" x="4622800" y="4660900"/>
          <p14:tracePt t="102736" x="4603750" y="4654550"/>
          <p14:tracePt t="102752" x="4597400" y="4648200"/>
          <p14:tracePt t="102815" x="4591050" y="4648200"/>
          <p14:tracePt t="102823" x="4578350" y="4648200"/>
          <p14:tracePt t="102836" x="4565650" y="4641850"/>
          <p14:tracePt t="102852" x="4527550" y="4629150"/>
          <p14:tracePt t="102869" x="4483100" y="4629150"/>
          <p14:tracePt t="102886" x="4457700" y="4622800"/>
          <p14:tracePt t="102902" x="4445000" y="4616450"/>
          <p14:tracePt t="102927" x="4425950" y="4603750"/>
          <p14:tracePt t="102936" x="4406900" y="4591050"/>
          <p14:tracePt t="102953" x="4349750" y="4584700"/>
          <p14:tracePt t="102969" x="4286250" y="4559300"/>
          <p14:tracePt t="102985" x="4248150" y="4540250"/>
          <p14:tracePt t="103002" x="4229100" y="4533900"/>
          <p14:tracePt t="103020" x="4216400" y="4521200"/>
          <p14:tracePt t="103036" x="4210050" y="4521200"/>
          <p14:tracePt t="103052" x="4171950" y="4476750"/>
          <p14:tracePt t="103069" x="4121150" y="4445000"/>
          <p14:tracePt t="103086" x="4070350" y="4406900"/>
          <p14:tracePt t="103087" x="4051300" y="4394200"/>
          <p14:tracePt t="103102" x="4044950" y="4381500"/>
          <p14:tracePt t="103119" x="4025900" y="4368800"/>
          <p14:tracePt t="103136" x="4013200" y="4324350"/>
          <p14:tracePt t="103153" x="3981450" y="4248150"/>
          <p14:tracePt t="103169" x="3949700" y="4165600"/>
          <p14:tracePt t="103186" x="3917950" y="4095750"/>
          <p14:tracePt t="103203" x="3905250" y="4064000"/>
          <p14:tracePt t="103220" x="3898900" y="4038600"/>
          <p14:tracePt t="103236" x="3892550" y="4019550"/>
          <p14:tracePt t="103252" x="3892550" y="3994150"/>
          <p14:tracePt t="103269" x="3886200" y="3943350"/>
          <p14:tracePt t="103287" x="3879850" y="3860800"/>
          <p14:tracePt t="103302" x="3879850" y="3841750"/>
          <p14:tracePt t="103319" x="3867150" y="3790950"/>
          <p14:tracePt t="103336" x="3867150" y="3759200"/>
          <p14:tracePt t="103353" x="3867150" y="3714750"/>
          <p14:tracePt t="103369" x="3867150" y="3670300"/>
          <p14:tracePt t="103386" x="3867150" y="3644900"/>
          <p14:tracePt t="103403" x="3867150" y="3632200"/>
          <p14:tracePt t="103420" x="3867150" y="3625850"/>
          <p14:tracePt t="103436" x="3873500" y="3606800"/>
          <p14:tracePt t="103452" x="3879850" y="3581400"/>
          <p14:tracePt t="103469" x="3892550" y="3530600"/>
          <p14:tracePt t="103487" x="3917950" y="3460750"/>
          <p14:tracePt t="103503" x="3937000" y="3429000"/>
          <p14:tracePt t="103520" x="3956050" y="3397250"/>
          <p14:tracePt t="103536" x="3968750" y="3378200"/>
          <p14:tracePt t="103554" x="3981450" y="3365500"/>
          <p14:tracePt t="103569" x="4000500" y="3340100"/>
          <p14:tracePt t="103586" x="4032250" y="3314700"/>
          <p14:tracePt t="103603" x="4051300" y="3302000"/>
          <p14:tracePt t="103620" x="4089400" y="3282950"/>
          <p14:tracePt t="103637" x="4133850" y="3257550"/>
          <p14:tracePt t="103653" x="4184650" y="3238500"/>
          <p14:tracePt t="103670" x="4222750" y="3219450"/>
          <p14:tracePt t="103687" x="4241800" y="3213100"/>
          <p14:tracePt t="103704" x="4248150" y="3213100"/>
          <p14:tracePt t="103720" x="4267200" y="3213100"/>
          <p14:tracePt t="103737" x="4330700" y="3213100"/>
          <p14:tracePt t="103754" x="4419600" y="3213100"/>
          <p14:tracePt t="103770" x="4502150" y="3213100"/>
          <p14:tracePt t="103786" x="4565650" y="3213100"/>
          <p14:tracePt t="103803" x="4591050" y="3213100"/>
          <p14:tracePt t="103821" x="4622800" y="3213100"/>
          <p14:tracePt t="103836" x="4673600" y="3213100"/>
          <p14:tracePt t="103853" x="4762500" y="3225800"/>
          <p14:tracePt t="103870" x="4883150" y="3244850"/>
          <p14:tracePt t="103887" x="5022850" y="3263900"/>
          <p14:tracePt t="103903" x="5048250" y="3270250"/>
          <p14:tracePt t="103920" x="5060950" y="3270250"/>
          <p14:tracePt t="103936" x="5067300" y="3276600"/>
          <p14:tracePt t="103954" x="5124450" y="3314700"/>
          <p14:tracePt t="103970" x="5232400" y="3384550"/>
          <p14:tracePt t="103986" x="5334000" y="3441700"/>
          <p14:tracePt t="104003" x="5397500" y="3479800"/>
          <p14:tracePt t="104021" x="5429250" y="3511550"/>
          <p14:tracePt t="104037" x="5441950" y="3536950"/>
          <p14:tracePt t="104053" x="5467350" y="3587750"/>
          <p14:tracePt t="104070" x="5505450" y="3683000"/>
          <p14:tracePt t="104088" x="5562600" y="3810000"/>
          <p14:tracePt t="104104" x="5575300" y="3867150"/>
          <p14:tracePt t="104120" x="5581650" y="3911600"/>
          <p14:tracePt t="104137" x="5588000" y="3962400"/>
          <p14:tracePt t="104154" x="5588000" y="4006850"/>
          <p14:tracePt t="104170" x="5588000" y="4064000"/>
          <p14:tracePt t="104187" x="5581650" y="4140200"/>
          <p14:tracePt t="104203" x="5556250" y="4222750"/>
          <p14:tracePt t="104221" x="5543550" y="4267200"/>
          <p14:tracePt t="104237" x="5537200" y="4286250"/>
          <p14:tracePt t="104254" x="5537200" y="4292600"/>
          <p14:tracePt t="104270" x="5530850" y="4298950"/>
          <p14:tracePt t="104271" x="5530850" y="4305300"/>
          <p14:tracePt t="104288" x="5524500" y="4318000"/>
          <p14:tracePt t="104303" x="5518150" y="4330700"/>
          <p14:tracePt t="104320" x="5505450" y="4343400"/>
          <p14:tracePt t="104337" x="5499100" y="4356100"/>
          <p14:tracePt t="104354" x="5492750" y="4368800"/>
          <p14:tracePt t="104370" x="5486400" y="4375150"/>
          <p14:tracePt t="104387" x="5480050" y="4394200"/>
          <p14:tracePt t="104404" x="5467350" y="4406900"/>
          <p14:tracePt t="104421" x="5461000" y="4419600"/>
          <p14:tracePt t="104437" x="5454650" y="4432300"/>
          <p14:tracePt t="104454" x="5448300" y="4438650"/>
          <p14:tracePt t="104470" x="5435600" y="4457700"/>
          <p14:tracePt t="104608" x="5429250" y="4464050"/>
          <p14:tracePt t="104615" x="5422900" y="4464050"/>
          <p14:tracePt t="104623" x="5416550" y="4464050"/>
          <p14:tracePt t="104637" x="5416550" y="4470400"/>
          <p14:tracePt t="104654" x="5403850" y="4470400"/>
          <p14:tracePt t="104671" x="5359400" y="4470400"/>
          <p14:tracePt t="104688" x="5295900" y="4470400"/>
          <p14:tracePt t="104704" x="5251450" y="4470400"/>
          <p14:tracePt t="104721" x="5226050" y="4470400"/>
          <p14:tracePt t="104737" x="5219700" y="4470400"/>
          <p14:tracePt t="104808" x="5213350" y="4470400"/>
          <p14:tracePt t="104831" x="5200650" y="4470400"/>
          <p14:tracePt t="104839" x="5194300" y="4470400"/>
          <p14:tracePt t="104856" x="5187950" y="4470400"/>
          <p14:tracePt t="104863" x="5181600" y="4470400"/>
          <p14:tracePt t="104887" x="5168900" y="4470400"/>
          <p14:tracePt t="104896" x="5168900" y="4464050"/>
          <p14:tracePt t="104905" x="5162550" y="4464050"/>
          <p14:tracePt t="104921" x="5156200" y="4457700"/>
          <p14:tracePt t="104937" x="5149850" y="4457700"/>
          <p14:tracePt t="105047" x="5143500" y="4457700"/>
          <p14:tracePt t="105055" x="5137150" y="4457700"/>
          <p14:tracePt t="105080" x="5124450" y="4457700"/>
          <p14:tracePt t="105087" x="5118100" y="4457700"/>
          <p14:tracePt t="105095" x="5099050" y="4457700"/>
          <p14:tracePt t="105104" x="5086350" y="4457700"/>
          <p14:tracePt t="105122" x="5054600" y="4457700"/>
          <p14:tracePt t="105138" x="4997450" y="4457700"/>
          <p14:tracePt t="105154" x="4927600" y="4457700"/>
          <p14:tracePt t="105171" x="4864100" y="4457700"/>
          <p14:tracePt t="105188" x="4813300" y="4457700"/>
          <p14:tracePt t="105204" x="4787900" y="4457700"/>
          <p14:tracePt t="105221" x="4768850" y="4457700"/>
          <p14:tracePt t="105238" x="4762500" y="4457700"/>
          <p14:tracePt t="105255" x="4730750" y="4457700"/>
          <p14:tracePt t="105271" x="4686300" y="4457700"/>
          <p14:tracePt t="105288" x="4641850" y="4457700"/>
          <p14:tracePt t="105304" x="4629150" y="4457700"/>
          <p14:tracePt t="105376" x="4622800" y="4457700"/>
          <p14:tracePt t="105383" x="4616450" y="4457700"/>
          <p14:tracePt t="105399" x="4610100" y="4457700"/>
          <p14:tracePt t="105416" x="4603750" y="4457700"/>
          <p14:tracePt t="105440" x="4597400" y="4457700"/>
          <p14:tracePt t="105447" x="4591050" y="4457700"/>
          <p14:tracePt t="105463" x="4578350" y="4451350"/>
          <p14:tracePt t="105471" x="4565650" y="4438650"/>
          <p14:tracePt t="105488" x="4540250" y="4413250"/>
          <p14:tracePt t="105505" x="4508500" y="4381500"/>
          <p14:tracePt t="105522" x="4483100" y="4324350"/>
          <p14:tracePt t="105538" x="4432300" y="4235450"/>
          <p14:tracePt t="105555" x="4381500" y="4083050"/>
          <p14:tracePt t="105571" x="4343400" y="3930650"/>
          <p14:tracePt t="105589" x="4305300" y="3759200"/>
          <p14:tracePt t="105605" x="4279900" y="3613150"/>
          <p14:tracePt t="105621" x="4267200" y="3486150"/>
          <p14:tracePt t="105638" x="4254500" y="3429000"/>
          <p14:tracePt t="105656" x="4248150" y="3384550"/>
          <p14:tracePt t="105671" x="4241800" y="3365500"/>
          <p14:tracePt t="105712" x="4241800" y="3359150"/>
          <p14:tracePt t="105720" x="4235450" y="3352800"/>
          <p14:tracePt t="105727" x="4235450" y="3333750"/>
          <p14:tracePt t="105738" x="4229100" y="3327400"/>
          <p14:tracePt t="105755" x="4210050" y="3295650"/>
          <p14:tracePt t="105771" x="4197350" y="3263900"/>
          <p14:tracePt t="105789" x="4191000" y="3251200"/>
          <p14:tracePt t="105805" x="4171950" y="3225800"/>
          <p14:tracePt t="105822" x="4159250" y="3206750"/>
          <p14:tracePt t="105838" x="4140200" y="3187700"/>
          <p14:tracePt t="105839" x="4127500" y="3175000"/>
          <p14:tracePt t="105856" x="4102100" y="3143250"/>
          <p14:tracePt t="105872" x="4083050" y="3130550"/>
          <p14:tracePt t="105888" x="4076700" y="3124200"/>
          <p14:tracePt t="105976" x="4064000" y="3124200"/>
          <p14:tracePt t="105983" x="4064000" y="3136900"/>
          <p14:tracePt t="105991" x="4057650" y="3155950"/>
          <p14:tracePt t="106005" x="4051300" y="3200400"/>
          <p14:tracePt t="106022" x="4044950" y="3244850"/>
          <p14:tracePt t="106038" x="4044950" y="3257550"/>
          <p14:tracePt t="106040" x="4044950" y="3263900"/>
          <p14:tracePt t="106088" x="4044950" y="3276600"/>
          <p14:tracePt t="106112" x="4044950" y="3282950"/>
          <p14:tracePt t="106248" x="4044950" y="3302000"/>
          <p14:tracePt t="106255" x="4044950" y="3352800"/>
          <p14:tracePt t="106263" x="4057650" y="3409950"/>
          <p14:tracePt t="106272" x="4095750" y="3454400"/>
          <p14:tracePt t="106289" x="4159250" y="3524250"/>
          <p14:tracePt t="106305" x="4191000" y="3581400"/>
          <p14:tracePt t="106323" x="4210050" y="3632200"/>
          <p14:tracePt t="106339" x="4210050" y="3689350"/>
          <p14:tracePt t="106356" x="4222750" y="3778250"/>
          <p14:tracePt t="106372" x="4222750" y="3848100"/>
          <p14:tracePt t="106390" x="4222750" y="3924300"/>
          <p14:tracePt t="106406" x="4222750" y="3968750"/>
          <p14:tracePt t="106422" x="4222750" y="4006850"/>
          <p14:tracePt t="106439" x="4203700" y="4032250"/>
          <p14:tracePt t="106457" x="4203700" y="4038600"/>
          <p14:tracePt t="106480" x="4197350" y="4044950"/>
          <p14:tracePt t="106489" x="4191000" y="4051300"/>
          <p14:tracePt t="106506" x="4178300" y="4051300"/>
          <p14:tracePt t="106524" x="4159250" y="4064000"/>
          <p14:tracePt t="106539" x="4152900" y="4064000"/>
          <p14:tracePt t="106556" x="4133850" y="4064000"/>
          <p14:tracePt t="106572" x="4089400" y="4013200"/>
          <p14:tracePt t="106590" x="4051300" y="3956050"/>
          <p14:tracePt t="106606" x="4025900" y="3898900"/>
          <p14:tracePt t="106623" x="4006850" y="3810000"/>
          <p14:tracePt t="106624" x="3987800" y="3771900"/>
          <p14:tracePt t="106639" x="3981450" y="3721100"/>
          <p14:tracePt t="106657" x="3981450" y="3594100"/>
          <p14:tracePt t="106672" x="3981450" y="3486150"/>
          <p14:tracePt t="106689" x="3994150" y="3403600"/>
          <p14:tracePt t="106706" x="4025900" y="3327400"/>
          <p14:tracePt t="106723" x="4057650" y="3289300"/>
          <p14:tracePt t="106740" x="4070350" y="3276600"/>
          <p14:tracePt t="106756" x="4089400" y="3270250"/>
          <p14:tracePt t="106772" x="4114800" y="3263900"/>
          <p14:tracePt t="106790" x="4146550" y="3263900"/>
          <p14:tracePt t="106806" x="4165600" y="3263900"/>
          <p14:tracePt t="106823" x="4191000" y="3263900"/>
          <p14:tracePt t="106824" x="4216400" y="3282950"/>
          <p14:tracePt t="106839" x="4292600" y="3340100"/>
          <p14:tracePt t="106857" x="4368800" y="3409950"/>
          <p14:tracePt t="106873" x="4445000" y="3498850"/>
          <p14:tracePt t="106889" x="4502150" y="3568700"/>
          <p14:tracePt t="106906" x="4540250" y="3632200"/>
          <p14:tracePt t="106924" x="4565650" y="3714750"/>
          <p14:tracePt t="106940" x="4578350" y="3810000"/>
          <p14:tracePt t="106956" x="4578350" y="3917950"/>
          <p14:tracePt t="106973" x="4578350" y="4025900"/>
          <p14:tracePt t="106990" x="4578350" y="4127500"/>
          <p14:tracePt t="107006" x="4578350" y="4203700"/>
          <p14:tracePt t="107023" x="4578350" y="4248150"/>
          <p14:tracePt t="107039" x="4565650" y="4286250"/>
          <p14:tracePt t="107057" x="4546600" y="4311650"/>
          <p14:tracePt t="107073" x="4521200" y="4349750"/>
          <p14:tracePt t="107089" x="4495800" y="4387850"/>
          <p14:tracePt t="107106" x="4464050" y="4406900"/>
          <p14:tracePt t="107124" x="4432300" y="4419600"/>
          <p14:tracePt t="107139" x="4375150" y="4425950"/>
          <p14:tracePt t="107156" x="4292600" y="4425950"/>
          <p14:tracePt t="107173" x="4229100" y="4425950"/>
          <p14:tracePt t="107190" x="4197350" y="4425950"/>
          <p14:tracePt t="107206" x="4178300" y="4425950"/>
          <p14:tracePt t="107223" x="4140200" y="4394200"/>
          <p14:tracePt t="107240" x="4089400" y="4330700"/>
          <p14:tracePt t="107258" x="4032250" y="4248150"/>
          <p14:tracePt t="107273" x="3962400" y="4152900"/>
          <p14:tracePt t="107290" x="3930650" y="4083050"/>
          <p14:tracePt t="107306" x="3911600" y="4032250"/>
          <p14:tracePt t="107324" x="3905250" y="3962400"/>
          <p14:tracePt t="107340" x="3905250" y="3873500"/>
          <p14:tracePt t="107357" x="3905250" y="3765550"/>
          <p14:tracePt t="107373" x="3905250" y="3676650"/>
          <p14:tracePt t="107391" x="3911600" y="3581400"/>
          <p14:tracePt t="107407" x="3956050" y="3460750"/>
          <p14:tracePt t="107423" x="3987800" y="3409950"/>
          <p14:tracePt t="107423" x="4006850" y="3378200"/>
          <p14:tracePt t="107440" x="4051300" y="3314700"/>
          <p14:tracePt t="107458" x="4089400" y="3270250"/>
          <p14:tracePt t="107474" x="4121150" y="3238500"/>
          <p14:tracePt t="107490" x="4140200" y="3225800"/>
          <p14:tracePt t="107506" x="4171950" y="3219450"/>
          <p14:tracePt t="107524" x="4210050" y="3219450"/>
          <p14:tracePt t="107540" x="4254500" y="3219450"/>
          <p14:tracePt t="107557" x="4305300" y="3225800"/>
          <p14:tracePt t="107573" x="4362450" y="3282950"/>
          <p14:tracePt t="107591" x="4438650" y="3365500"/>
          <p14:tracePt t="107591" x="4470400" y="3416300"/>
          <p14:tracePt t="107607" x="4508500" y="3473450"/>
          <p14:tracePt t="107624" x="4584700" y="3663950"/>
          <p14:tracePt t="107640" x="4616450" y="3790950"/>
          <p14:tracePt t="107658" x="4629150" y="3924300"/>
          <p14:tracePt t="107673" x="4629150" y="4038600"/>
          <p14:tracePt t="107690" x="4629150" y="4127500"/>
          <p14:tracePt t="107707" x="4622800" y="4216400"/>
          <p14:tracePt t="107724" x="4603750" y="4286250"/>
          <p14:tracePt t="107740" x="4584700" y="4349750"/>
          <p14:tracePt t="107757" x="4559300" y="4406900"/>
          <p14:tracePt t="107773" x="4540250" y="4432300"/>
          <p14:tracePt t="107791" x="4521200" y="4464050"/>
          <p14:tracePt t="107807" x="4508500" y="4476750"/>
          <p14:tracePt t="107824" x="4464050" y="4508500"/>
          <p14:tracePt t="107840" x="4438650" y="4527550"/>
          <p14:tracePt t="107858" x="4419600" y="4540250"/>
          <p14:tracePt t="107873" x="4400550" y="4546600"/>
          <p14:tracePt t="107890" x="4381500" y="4552950"/>
          <p14:tracePt t="107907" x="4356100" y="4552950"/>
          <p14:tracePt t="107924" x="4324350" y="4552950"/>
          <p14:tracePt t="107940" x="4286250" y="4552950"/>
          <p14:tracePt t="107957" x="4248150" y="4552950"/>
          <p14:tracePt t="107974" x="4229100" y="4546600"/>
          <p14:tracePt t="107991" x="4152900" y="4483100"/>
          <p14:tracePt t="108007" x="4121150" y="4457700"/>
          <p14:tracePt t="108024" x="4019550" y="4381500"/>
          <p14:tracePt t="108040" x="3975100" y="4356100"/>
          <p14:tracePt t="108058" x="3956050" y="4343400"/>
          <p14:tracePt t="108074" x="3949700" y="4337050"/>
          <p14:tracePt t="108091" x="3930650" y="4279900"/>
          <p14:tracePt t="108107" x="3905250" y="4191000"/>
          <p14:tracePt t="108133" x="3867150" y="4064000"/>
          <p14:tracePt t="108140" x="3854450" y="4025900"/>
          <p14:tracePt t="108157" x="3848100" y="3981450"/>
          <p14:tracePt t="108174" x="3848100" y="3949700"/>
          <p14:tracePt t="108192" x="3848100" y="3867150"/>
          <p14:tracePt t="108207" x="3860800" y="3797300"/>
          <p14:tracePt t="108224" x="3886200" y="3702050"/>
          <p14:tracePt t="108240" x="3911600" y="3606800"/>
          <p14:tracePt t="108258" x="3937000" y="3530600"/>
          <p14:tracePt t="108274" x="3962400" y="3460750"/>
          <p14:tracePt t="108291" x="3987800" y="3403600"/>
          <p14:tracePt t="108307" x="4013200" y="3346450"/>
          <p14:tracePt t="108325" x="4051300" y="3289300"/>
          <p14:tracePt t="108341" x="4083050" y="3257550"/>
          <p14:tracePt t="108357" x="4108450" y="3238500"/>
          <p14:tracePt t="108374" x="4121150" y="3232150"/>
          <p14:tracePt t="108391" x="4133850" y="3225800"/>
          <p14:tracePt t="108407" x="4152900" y="3225800"/>
          <p14:tracePt t="108424" x="4178300" y="3225800"/>
          <p14:tracePt t="108441" x="4229100" y="3225800"/>
          <p14:tracePt t="108458" x="4311650" y="3238500"/>
          <p14:tracePt t="108474" x="4406900" y="3251200"/>
          <p14:tracePt t="108491" x="4521200" y="3289300"/>
          <p14:tracePt t="108507" x="4597400" y="3333750"/>
          <p14:tracePt t="108525" x="4660900" y="3384550"/>
          <p14:tracePt t="108541" x="4718050" y="3467100"/>
          <p14:tracePt t="108558" x="4775200" y="3568700"/>
          <p14:tracePt t="108574" x="4819650" y="3676650"/>
          <p14:tracePt t="108575" x="4838700" y="3733800"/>
          <p14:tracePt t="108592" x="4851400" y="3829050"/>
          <p14:tracePt t="108608" x="4870450" y="3937000"/>
          <p14:tracePt t="108624" x="4870450" y="4044950"/>
          <p14:tracePt t="108641" x="4870450" y="4152900"/>
          <p14:tracePt t="108659" x="4870450" y="4267200"/>
          <p14:tracePt t="108674" x="4857750" y="4368800"/>
          <p14:tracePt t="108691" x="4819650" y="4470400"/>
          <p14:tracePt t="108708" x="4794250" y="4527550"/>
          <p14:tracePt t="108725" x="4768850" y="4565650"/>
          <p14:tracePt t="108741" x="4743450" y="4603750"/>
          <p14:tracePt t="108758" x="4718050" y="4629150"/>
          <p14:tracePt t="108774" x="4692650" y="4648200"/>
          <p14:tracePt t="108792" x="4635500" y="4673600"/>
          <p14:tracePt t="108808" x="4565650" y="4679950"/>
          <p14:tracePt t="108824" x="4495800" y="4686300"/>
          <p14:tracePt t="108841" x="4413250" y="4686300"/>
          <p14:tracePt t="108859" x="4330700" y="4686300"/>
          <p14:tracePt t="108874" x="4254500" y="4679950"/>
          <p14:tracePt t="108891" x="4165600" y="4654550"/>
          <p14:tracePt t="108908" x="4095750" y="4629150"/>
          <p14:tracePt t="108925" x="4044950" y="4603750"/>
          <p14:tracePt t="108941" x="3994150" y="4546600"/>
          <p14:tracePt t="108958" x="3962400" y="4502150"/>
          <p14:tracePt t="108974" x="3917950" y="4432300"/>
          <p14:tracePt t="108992" x="3860800" y="4318000"/>
          <p14:tracePt t="109008" x="3835400" y="4241800"/>
          <p14:tracePt t="109025" x="3829050" y="4152900"/>
          <p14:tracePt t="109041" x="3816350" y="4057650"/>
          <p14:tracePt t="109059" x="3803650" y="3949700"/>
          <p14:tracePt t="109075" x="3803650" y="3860800"/>
          <p14:tracePt t="109091" x="3803650" y="3797300"/>
          <p14:tracePt t="109108" x="3816350" y="3746500"/>
          <p14:tracePt t="109125" x="3822700" y="3702050"/>
          <p14:tracePt t="109142" x="3848100" y="3651250"/>
          <p14:tracePt t="109158" x="3873500" y="3594100"/>
          <p14:tracePt t="109160" x="3892550" y="3575050"/>
          <p14:tracePt t="109175" x="3905250" y="3549650"/>
          <p14:tracePt t="109192" x="3956050" y="3479800"/>
          <p14:tracePt t="109208" x="3994150" y="3454400"/>
          <p14:tracePt t="109225" x="4051300" y="3422650"/>
          <p14:tracePt t="109241" x="4133850" y="3384550"/>
          <p14:tracePt t="109259" x="4191000" y="3359150"/>
          <p14:tracePt t="109275" x="4267200" y="3333750"/>
          <p14:tracePt t="109291" x="4330700" y="3327400"/>
          <p14:tracePt t="109308" x="4406900" y="3327400"/>
          <p14:tracePt t="109326" x="4489450" y="3340100"/>
          <p14:tracePt t="109342" x="4584700" y="3365500"/>
          <p14:tracePt t="109358" x="4667250" y="3416300"/>
          <p14:tracePt t="109360" x="4705350" y="3441700"/>
          <p14:tracePt t="109375" x="4737100" y="3479800"/>
          <p14:tracePt t="109392" x="4813300" y="3613150"/>
          <p14:tracePt t="109408" x="4857750" y="3746500"/>
          <p14:tracePt t="109425" x="4902200" y="3905250"/>
          <p14:tracePt t="109442" x="4921250" y="4032250"/>
          <p14:tracePt t="109459" x="4921250" y="4152900"/>
          <p14:tracePt t="109475" x="4921250" y="4267200"/>
          <p14:tracePt t="109492" x="4883150" y="4368800"/>
          <p14:tracePt t="109508" x="4851400" y="4451350"/>
          <p14:tracePt t="109526" x="4819650" y="4521200"/>
          <p14:tracePt t="109542" x="4775200" y="4584700"/>
          <p14:tracePt t="109558" x="4730750" y="4622800"/>
          <p14:tracePt t="109560" x="4699000" y="4641850"/>
          <p14:tracePt t="109575" x="4667250" y="4660900"/>
          <p14:tracePt t="109593" x="4552950" y="4686300"/>
          <p14:tracePt t="109608" x="4483100" y="4699000"/>
          <p14:tracePt t="109625" x="4425950" y="4705350"/>
          <p14:tracePt t="109642" x="4362450" y="4705350"/>
          <p14:tracePt t="109660" x="4298950" y="4705350"/>
          <p14:tracePt t="109675" x="4229100" y="4705350"/>
          <p14:tracePt t="109692" x="4152900" y="4692650"/>
          <p14:tracePt t="109708" x="4108450" y="4660900"/>
          <p14:tracePt t="109727" x="4057650" y="4616450"/>
          <p14:tracePt t="109742" x="4013200" y="4572000"/>
          <p14:tracePt t="109759" x="3981450" y="4508500"/>
          <p14:tracePt t="109776" x="3956050" y="4432300"/>
          <p14:tracePt t="109793" x="3943350" y="4343400"/>
          <p14:tracePt t="109809" x="3943350" y="4235450"/>
          <p14:tracePt t="109825" x="3943350" y="4121150"/>
          <p14:tracePt t="109842" x="3943350" y="4019550"/>
          <p14:tracePt t="109860" x="3949700" y="3905250"/>
          <p14:tracePt t="109875" x="3975100" y="3822700"/>
          <p14:tracePt t="109892" x="4006850" y="3746500"/>
          <p14:tracePt t="109909" x="4038600" y="3670300"/>
          <p14:tracePt t="109927" x="4057650" y="3619500"/>
          <p14:tracePt t="109942" x="4083050" y="3556000"/>
          <p14:tracePt t="109959" x="4108450" y="3505200"/>
          <p14:tracePt t="109975" x="4152900" y="3441700"/>
          <p14:tracePt t="109993" x="4184650" y="3403600"/>
          <p14:tracePt t="110009" x="4216400" y="3371850"/>
          <p14:tracePt t="110026" x="4254500" y="3340100"/>
          <p14:tracePt t="110042" x="4292600" y="3327400"/>
          <p14:tracePt t="110060" x="4343400" y="3308350"/>
          <p14:tracePt t="110075" x="4406900" y="3308350"/>
          <p14:tracePt t="110092" x="4464050" y="3308350"/>
          <p14:tracePt t="110109" x="4546600" y="3340100"/>
          <p14:tracePt t="110127" x="4648200" y="3397250"/>
          <p14:tracePt t="110142" x="4743450" y="3460750"/>
          <p14:tracePt t="110159" x="4838700" y="3530600"/>
          <p14:tracePt t="110159" x="4876800" y="3575050"/>
          <p14:tracePt t="110176" x="4914900" y="3638550"/>
          <p14:tracePt t="110193" x="4959350" y="3689350"/>
          <p14:tracePt t="110209" x="4984750" y="3759200"/>
          <p14:tracePt t="110226" x="5016500" y="3841750"/>
          <p14:tracePt t="110242" x="5041900" y="3937000"/>
          <p14:tracePt t="110261" x="5067300" y="4038600"/>
          <p14:tracePt t="110276" x="5067300" y="4114800"/>
          <p14:tracePt t="110292" x="5067300" y="4191000"/>
          <p14:tracePt t="110309" x="5048250" y="4279900"/>
          <p14:tracePt t="110327" x="5022850" y="4368800"/>
          <p14:tracePt t="110343" x="4978400" y="4445000"/>
          <p14:tracePt t="110359" x="4933950" y="4521200"/>
          <p14:tracePt t="110360" x="4914900" y="4540250"/>
          <p14:tracePt t="110376" x="4876800" y="4578350"/>
          <p14:tracePt t="110393" x="4819650" y="4616450"/>
          <p14:tracePt t="110409" x="4768850" y="4641850"/>
          <p14:tracePt t="110426" x="4730750" y="4667250"/>
          <p14:tracePt t="110442" x="4699000" y="4673600"/>
          <p14:tracePt t="110460" x="4667250" y="4686300"/>
          <p14:tracePt t="110476" x="4610100" y="4686300"/>
          <p14:tracePt t="110492" x="4521200" y="4686300"/>
          <p14:tracePt t="110509" x="4406900" y="4679950"/>
          <p14:tracePt t="110527" x="4305300" y="4679950"/>
          <p14:tracePt t="110543" x="4260850" y="4673600"/>
          <p14:tracePt t="110560" x="4248150" y="4667250"/>
          <p14:tracePt t="110576" x="4235450" y="4660900"/>
          <p14:tracePt t="110594" x="4197350" y="4622800"/>
          <p14:tracePt t="110609" x="4140200" y="4572000"/>
          <p14:tracePt t="110626" x="4095750" y="4540250"/>
          <p14:tracePt t="110643" x="4083050" y="4521200"/>
          <p14:tracePt t="110660" x="4076700" y="4495800"/>
          <p14:tracePt t="110676" x="4064000" y="4451350"/>
          <p14:tracePt t="110693" x="4057650" y="4394200"/>
          <p14:tracePt t="110710" x="4038600" y="4330700"/>
          <p14:tracePt t="110727" x="4032250" y="4273550"/>
          <p14:tracePt t="110728" x="4019550" y="4235450"/>
          <p14:tracePt t="110743" x="4019550" y="4197350"/>
          <p14:tracePt t="110760" x="4013200" y="4070350"/>
          <p14:tracePt t="110776" x="4013200" y="3987800"/>
          <p14:tracePt t="110794" x="4013200" y="3886200"/>
          <p14:tracePt t="110810" x="4013200" y="3790950"/>
          <p14:tracePt t="110826" x="4013200" y="3702050"/>
          <p14:tracePt t="110843" x="4019550" y="3632200"/>
          <p14:tracePt t="110861" x="4051300" y="3549650"/>
          <p14:tracePt t="110876" x="4102100" y="3454400"/>
          <p14:tracePt t="110893" x="4152900" y="3378200"/>
          <p14:tracePt t="110910" x="4210050" y="3340100"/>
          <p14:tracePt t="110928" x="4318000" y="3327400"/>
          <p14:tracePt t="110943" x="4381500" y="3327400"/>
          <p14:tracePt t="110960" x="4654550" y="3384550"/>
          <p14:tracePt t="110976" x="4902200" y="3479800"/>
          <p14:tracePt t="110994" x="5010150" y="3536950"/>
          <p14:tracePt t="111010" x="5048250" y="3568700"/>
          <p14:tracePt t="111026" x="5073650" y="3638550"/>
          <p14:tracePt t="111043" x="5099050" y="3759200"/>
          <p14:tracePt t="111061" x="5130800" y="3860800"/>
          <p14:tracePt t="111076" x="5149850" y="3943350"/>
          <p14:tracePt t="111093" x="5156200" y="4000500"/>
          <p14:tracePt t="111110" x="5156200" y="4038600"/>
          <p14:tracePt t="111127" x="5156200" y="4064000"/>
          <p14:tracePt t="111143" x="5156200" y="4076700"/>
          <p14:tracePt t="111160" x="5149850" y="4114800"/>
          <p14:tracePt t="111176" x="5149850" y="4121150"/>
          <p14:tracePt t="111313" x="0" y="0"/>
        </p14:tracePtLst>
      </p14:laserTraceLst>
    </p:ext>
  </p:extLs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9280" y="355600"/>
            <a:ext cx="180850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행렬의 표현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338334" y="1453547"/>
            <a:ext cx="5244328" cy="50783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pt-BR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A= </a:t>
            </a:r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[[1,2,3], [4,5,6</a:t>
            </a:r>
            <a:r>
              <a:rPr lang="pt-BR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endParaRPr lang="pt-BR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pt-BR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pt-BR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[[1, 2, 3], [4, 5, 6</a:t>
            </a:r>
            <a:r>
              <a:rPr lang="pt-BR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endParaRPr lang="pt-BR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pt-BR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A[0</a:t>
            </a:r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[1, 2, 3]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pt-BR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A[1</a:t>
            </a:r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[4, 5, 6</a:t>
            </a:r>
            <a:r>
              <a:rPr lang="pt-BR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pt-BR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 len(A)</a:t>
            </a:r>
            <a:endParaRPr lang="pt-BR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pt-BR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 len(A[0</a:t>
            </a:r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for r in </a:t>
            </a:r>
            <a:r>
              <a:rPr lang="pt-BR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A:</a:t>
            </a:r>
            <a:endParaRPr lang="pt-BR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print(r)</a:t>
            </a:r>
          </a:p>
          <a:p>
            <a:endParaRPr lang="pt-BR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[1, 2, 3]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[4, 5, 6]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483695" y="2461529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26297" y="2207613"/>
            <a:ext cx="71045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첫 행</a:t>
            </a:r>
            <a:endParaRPr lang="ko-KR" altLang="en-US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404187"/>
              </p:ext>
            </p:extLst>
          </p:nvPr>
        </p:nvGraphicFramePr>
        <p:xfrm>
          <a:off x="8165758" y="307925"/>
          <a:ext cx="296671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906"/>
                <a:gridCol w="988906"/>
                <a:gridCol w="98890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3483695" y="3050809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97788" y="2796893"/>
            <a:ext cx="941283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둘째 행</a:t>
            </a:r>
            <a:endParaRPr lang="ko-KR" altLang="en-US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483695" y="3581076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64632" y="3327160"/>
            <a:ext cx="1172116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행의 개수</a:t>
            </a:r>
            <a:endParaRPr lang="ko-KR" altLang="en-US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483695" y="4111343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64632" y="3857427"/>
            <a:ext cx="1172116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열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의 개수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483695" y="4686752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64632" y="4432836"/>
            <a:ext cx="1095172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를 출력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24928" y="355599"/>
            <a:ext cx="56938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A=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9853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65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858275"/>
              </p:ext>
            </p:extLst>
          </p:nvPr>
        </p:nvGraphicFramePr>
        <p:xfrm>
          <a:off x="2252638" y="490805"/>
          <a:ext cx="22990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347"/>
                <a:gridCol w="766347"/>
                <a:gridCol w="76634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73200" y="579120"/>
            <a:ext cx="389850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264176"/>
              </p:ext>
            </p:extLst>
          </p:nvPr>
        </p:nvGraphicFramePr>
        <p:xfrm>
          <a:off x="6059488" y="477520"/>
          <a:ext cx="16662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120"/>
                <a:gridCol w="83312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283200" y="579120"/>
            <a:ext cx="389850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0094" y="2694087"/>
            <a:ext cx="5933426" cy="286232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A=[[1,2,3],[4,5,6]]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B=[[1,2],[3,4],[5,6]]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[[0,0],[0,0]]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(A)):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for j in range(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(B[0])):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k in range(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(B)):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][j]+=A[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][k]*B[k][j]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for m in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print(m)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971038" y="2698151"/>
            <a:ext cx="2593813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[22, 28]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[49, 64]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94260" y="3621481"/>
            <a:ext cx="1436291" cy="4154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의 행의 개수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5067261" y="3974123"/>
            <a:ext cx="1605478" cy="433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067261" y="4283259"/>
            <a:ext cx="1619766" cy="347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94260" y="4075510"/>
            <a:ext cx="1436291" cy="4154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의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열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의 개수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5067261" y="4591537"/>
            <a:ext cx="1619766" cy="8027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94260" y="4529382"/>
            <a:ext cx="1436291" cy="4154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의 행의 개수</a:t>
            </a:r>
          </a:p>
        </p:txBody>
      </p:sp>
    </p:spTree>
    <p:extLst>
      <p:ext uri="{BB962C8B-B14F-4D97-AF65-F5344CB8AC3E}">
        <p14:creationId xmlns:p14="http://schemas.microsoft.com/office/powerpoint/2010/main" val="1113810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676656"/>
            <a:ext cx="242566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6.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함수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(function)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61804" y="1587731"/>
            <a:ext cx="6718506" cy="113184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반복적으로 나타나는 기능을 독립적으로 구현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프로그램이 단순화 되고 </a:t>
            </a: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가독성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증가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18444" y="3210303"/>
            <a:ext cx="2319251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add(a)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a= a+1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print(add(a))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print(add(a))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640078" y="3480014"/>
            <a:ext cx="2593813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7" name="왼쪽 중괄호 6"/>
          <p:cNvSpPr/>
          <p:nvPr/>
        </p:nvSpPr>
        <p:spPr>
          <a:xfrm>
            <a:off x="2685935" y="3373119"/>
            <a:ext cx="332509" cy="706582"/>
          </a:xfrm>
          <a:prstGeom prst="leftBrace">
            <a:avLst>
              <a:gd name="adj1" fmla="val 30833"/>
              <a:gd name="adj2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11685" y="3472494"/>
            <a:ext cx="959681" cy="4154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함수정의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1685" y="4323611"/>
            <a:ext cx="959681" cy="4154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함수사용</a:t>
            </a:r>
            <a:endParaRPr lang="ko-KR" altLang="en-US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509520" y="4531360"/>
            <a:ext cx="561109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11685" y="4840839"/>
            <a:ext cx="959681" cy="4154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>
                <a:latin typeface="Arial" panose="020B0604020202020204" pitchFamily="34" charset="0"/>
                <a:ea typeface="맑은 고딕" panose="020B0503020000020004" pitchFamily="50" charset="-127"/>
              </a:rPr>
              <a:t>함수사용</a:t>
            </a:r>
            <a:endParaRPr lang="ko-KR" altLang="en-US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509520" y="5048588"/>
            <a:ext cx="561109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18444" y="5668704"/>
            <a:ext cx="618791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함수사용 이전에 함수가 정의되어야 한다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46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13935" y="813095"/>
            <a:ext cx="618791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함수 내부의 들여쓰기가 일치하여야 한다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18703" y="2146613"/>
            <a:ext cx="2319251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add(a)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    a =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a+1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print(add(a))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print(add(a))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67144" y="2144478"/>
            <a:ext cx="2319251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add(a)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a+1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print(add(a))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print(add(a))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603" y="2201158"/>
            <a:ext cx="4515954" cy="19067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03255" y="4450702"/>
            <a:ext cx="423514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O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64536" y="4450702"/>
            <a:ext cx="389850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X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1475072" y="2463053"/>
            <a:ext cx="0" cy="613111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5217339" y="2463053"/>
            <a:ext cx="0" cy="613111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66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00"/>
    </mc:Choice>
    <mc:Fallback xmlns="">
      <p:transition spd="slow" advTm="3300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0031" x="1727200" y="3035300"/>
          <p14:tracePt t="10167" x="1720850" y="3035300"/>
          <p14:tracePt t="10183" x="1714500" y="3035300"/>
          <p14:tracePt t="10191" x="1708150" y="3035300"/>
          <p14:tracePt t="10199" x="1701800" y="3035300"/>
          <p14:tracePt t="10216" x="1695450" y="3035300"/>
          <p14:tracePt t="10233" x="1682750" y="3035300"/>
          <p14:tracePt t="10251" x="1663700" y="3035300"/>
          <p14:tracePt t="10266" x="1651000" y="3035300"/>
          <p14:tracePt t="10283" x="1625600" y="3035300"/>
          <p14:tracePt t="10299" x="1600200" y="3035300"/>
          <p14:tracePt t="10325" x="1593850" y="3028950"/>
          <p14:tracePt t="10333" x="1587500" y="3022600"/>
          <p14:tracePt t="10349" x="1574800" y="3016250"/>
          <p14:tracePt t="10367" x="1568450" y="3003550"/>
          <p14:tracePt t="10384" x="1562100" y="3003550"/>
          <p14:tracePt t="10400" x="1555750" y="2997200"/>
          <p14:tracePt t="10416" x="1549400" y="2990850"/>
          <p14:tracePt t="10433" x="1549400" y="2984500"/>
          <p14:tracePt t="10450" x="1543050" y="2978150"/>
          <p14:tracePt t="10466" x="1530350" y="2946400"/>
          <p14:tracePt t="10483" x="1511300" y="2901950"/>
          <p14:tracePt t="10500" x="1504950" y="2851150"/>
          <p14:tracePt t="10517" x="1492250" y="2819400"/>
          <p14:tracePt t="10533" x="1492250" y="2787650"/>
          <p14:tracePt t="10550" x="1492250" y="2762250"/>
          <p14:tracePt t="10566" x="1492250" y="2736850"/>
          <p14:tracePt t="10584" x="1492250" y="2724150"/>
          <p14:tracePt t="10600" x="1492250" y="2711450"/>
          <p14:tracePt t="10616" x="1492250" y="2698750"/>
          <p14:tracePt t="10633" x="1492250" y="2673350"/>
          <p14:tracePt t="10651" x="1492250" y="2647950"/>
          <p14:tracePt t="10666" x="1498600" y="2616200"/>
          <p14:tracePt t="10683" x="1498600" y="2597150"/>
          <p14:tracePt t="10700" x="1498600" y="2590800"/>
          <p14:tracePt t="10718" x="1504950" y="2578100"/>
          <p14:tracePt t="10743" x="1511300" y="2571750"/>
          <p14:tracePt t="10759" x="1511300" y="2565400"/>
          <p14:tracePt t="10775" x="1511300" y="2559050"/>
          <p14:tracePt t="10784" x="1511300" y="2552700"/>
          <p14:tracePt t="10800" x="1517650" y="2540000"/>
          <p14:tracePt t="10816" x="1517650" y="2533650"/>
          <p14:tracePt t="11071" x="1517650" y="2540000"/>
          <p14:tracePt t="11079" x="1517650" y="2559050"/>
          <p14:tracePt t="11087" x="1517650" y="2565400"/>
          <p14:tracePt t="11100" x="1517650" y="2578100"/>
          <p14:tracePt t="11117" x="1517650" y="2603500"/>
          <p14:tracePt t="11134" x="1517650" y="2635250"/>
          <p14:tracePt t="11151" x="1517650" y="2673350"/>
          <p14:tracePt t="11167" x="1517650" y="2705100"/>
          <p14:tracePt t="11184" x="1524000" y="2736850"/>
          <p14:tracePt t="11200" x="1530350" y="2749550"/>
          <p14:tracePt t="11218" x="1530350" y="2762250"/>
          <p14:tracePt t="11233" x="1530350" y="2768600"/>
          <p14:tracePt t="11250" x="1530350" y="2787650"/>
          <p14:tracePt t="11267" x="1530350" y="2800350"/>
          <p14:tracePt t="11285" x="1536700" y="2819400"/>
          <p14:tracePt t="11300" x="1536700" y="2825750"/>
          <p14:tracePt t="11317" x="1536700" y="2838450"/>
          <p14:tracePt t="11334" x="1536700" y="2857500"/>
          <p14:tracePt t="11352" x="1536700" y="2901950"/>
          <p14:tracePt t="11367" x="1536700" y="2927350"/>
          <p14:tracePt t="11384" x="1536700" y="2952750"/>
          <p14:tracePt t="11400" x="1536700" y="2965450"/>
          <p14:tracePt t="11527" x="1530350" y="2965450"/>
          <p14:tracePt t="11535" x="1530350" y="2946400"/>
          <p14:tracePt t="11543" x="1530350" y="2933700"/>
          <p14:tracePt t="11551" x="1524000" y="2908300"/>
          <p14:tracePt t="11567" x="1511300" y="2851150"/>
          <p14:tracePt t="11584" x="1504950" y="2787650"/>
          <p14:tracePt t="11601" x="1504950" y="2736850"/>
          <p14:tracePt t="11617" x="1504950" y="2686050"/>
          <p14:tracePt t="11634" x="1504950" y="2641600"/>
          <p14:tracePt t="11651" x="1504950" y="2590800"/>
          <p14:tracePt t="11668" x="1498600" y="2546350"/>
          <p14:tracePt t="11684" x="1492250" y="2508250"/>
          <p14:tracePt t="11701" x="1485900" y="2482850"/>
          <p14:tracePt t="11717" x="1485900" y="2476500"/>
          <p14:tracePt t="11735" x="1485900" y="2463800"/>
          <p14:tracePt t="11919" x="1485900" y="2482850"/>
          <p14:tracePt t="11927" x="1485900" y="2495550"/>
          <p14:tracePt t="11935" x="1479550" y="2514600"/>
          <p14:tracePt t="11951" x="1479550" y="2584450"/>
          <p14:tracePt t="11968" x="1479550" y="2673350"/>
          <p14:tracePt t="11985" x="1479550" y="2755900"/>
          <p14:tracePt t="12002" x="1479550" y="2819400"/>
          <p14:tracePt t="12018" x="1479550" y="2863850"/>
          <p14:tracePt t="12034" x="1479550" y="2895600"/>
          <p14:tracePt t="12051" x="1479550" y="2908300"/>
          <p14:tracePt t="12069" x="1479550" y="2914650"/>
          <p14:tracePt t="12085" x="1479550" y="2921000"/>
          <p14:tracePt t="12159" x="1479550" y="2927350"/>
          <p14:tracePt t="12167" x="1479550" y="2933700"/>
          <p14:tracePt t="12175" x="1479550" y="2940050"/>
          <p14:tracePt t="12184" x="1479550" y="2946400"/>
          <p14:tracePt t="12201" x="1479550" y="2952750"/>
          <p14:tracePt t="12224" x="1479550" y="2959100"/>
          <p14:tracePt t="12352" x="1479550" y="2952750"/>
          <p14:tracePt t="12359" x="1479550" y="2933700"/>
          <p14:tracePt t="12368" x="1479550" y="2927350"/>
          <p14:tracePt t="12384" x="1479550" y="2895600"/>
          <p14:tracePt t="12402" x="1479550" y="2838450"/>
          <p14:tracePt t="12418" x="1479550" y="2781300"/>
          <p14:tracePt t="12436" x="1479550" y="2717800"/>
          <p14:tracePt t="12451" x="1479550" y="2667000"/>
          <p14:tracePt t="12468" x="1479550" y="2641600"/>
          <p14:tracePt t="12485" x="1479550" y="2616200"/>
          <p14:tracePt t="12503" x="1479550" y="2590800"/>
          <p14:tracePt t="12528" x="1479550" y="2584450"/>
          <p14:tracePt t="12535" x="1479550" y="2578100"/>
          <p14:tracePt t="12639" x="1479550" y="2571750"/>
          <p14:tracePt t="12647" x="1479550" y="2565400"/>
          <p14:tracePt t="12655" x="1479550" y="2559050"/>
          <p14:tracePt t="12668" x="1479550" y="2552700"/>
          <p14:tracePt t="12685" x="1479550" y="2546350"/>
          <p14:tracePt t="12799" x="1479550" y="2559050"/>
          <p14:tracePt t="12807" x="1479550" y="2584450"/>
          <p14:tracePt t="12818" x="1479550" y="2609850"/>
          <p14:tracePt t="12835" x="1479550" y="2667000"/>
          <p14:tracePt t="12853" x="1479550" y="2717800"/>
          <p14:tracePt t="12870" x="1479550" y="2762250"/>
          <p14:tracePt t="12885" x="1479550" y="2787650"/>
          <p14:tracePt t="12903" x="1479550" y="2819400"/>
          <p14:tracePt t="12903" x="1479550" y="2838450"/>
          <p14:tracePt t="12919" x="1479550" y="2863850"/>
          <p14:tracePt t="12936" x="1479550" y="2882900"/>
          <p14:tracePt t="12952" x="1479550" y="2901950"/>
          <p14:tracePt t="12969" x="1479550" y="2914650"/>
          <p14:tracePt t="12985" x="1479550" y="2921000"/>
          <p14:tracePt t="13003" x="1479550" y="2927350"/>
          <p14:tracePt t="13019" x="1479550" y="2933700"/>
          <p14:tracePt t="13035" x="1479550" y="2940050"/>
          <p14:tracePt t="13056" x="1479550" y="2946400"/>
          <p14:tracePt t="13071" x="1479550" y="2952750"/>
          <p14:tracePt t="13085" x="1479550" y="2959100"/>
          <p14:tracePt t="13102" x="1479550" y="2971800"/>
          <p14:tracePt t="13119" x="1479550" y="2997200"/>
          <p14:tracePt t="13136" x="1479550" y="3003550"/>
          <p14:tracePt t="13152" x="1479550" y="3009900"/>
          <p14:tracePt t="13920" x="1511300" y="3009900"/>
          <p14:tracePt t="13927" x="1651000" y="3003550"/>
          <p14:tracePt t="13936" x="1905000" y="2990850"/>
          <p14:tracePt t="13953" x="2565400" y="2990850"/>
          <p14:tracePt t="13970" x="3289300" y="2927350"/>
          <p14:tracePt t="13986" x="3962400" y="2851150"/>
          <p14:tracePt t="14004" x="4362450" y="2800350"/>
          <p14:tracePt t="14020" x="4483100" y="2787650"/>
          <p14:tracePt t="14036" x="4527550" y="2787650"/>
          <p14:tracePt t="14053" x="4540250" y="2787650"/>
          <p14:tracePt t="14070" x="4552950" y="2787650"/>
          <p14:tracePt t="14071" x="4559300" y="2787650"/>
          <p14:tracePt t="14087" x="4565650" y="2787650"/>
          <p14:tracePt t="14136" x="4572000" y="2787650"/>
          <p14:tracePt t="14143" x="4578350" y="2781300"/>
          <p14:tracePt t="14159" x="4584700" y="2774950"/>
          <p14:tracePt t="14176" x="4591050" y="2768600"/>
          <p14:tracePt t="14186" x="4603750" y="2762250"/>
          <p14:tracePt t="14204" x="4616450" y="2755900"/>
          <p14:tracePt t="14220" x="4660900" y="2736850"/>
          <p14:tracePt t="14237" x="4718050" y="2711450"/>
          <p14:tracePt t="14253" x="4756150" y="2692400"/>
          <p14:tracePt t="14271" x="4826000" y="2660650"/>
          <p14:tracePt t="14287" x="4870450" y="2654300"/>
          <p14:tracePt t="14303" x="5035550" y="2641600"/>
          <p14:tracePt t="14320" x="5162550" y="2616200"/>
          <p14:tracePt t="14338" x="5257800" y="2603500"/>
          <p14:tracePt t="14353" x="5302250" y="2597150"/>
          <p14:tracePt t="14487" x="5308600" y="2590800"/>
          <p14:tracePt t="14512" x="5321300" y="2584450"/>
          <p14:tracePt t="14527" x="5340350" y="2571750"/>
          <p14:tracePt t="14536" x="5346700" y="2565400"/>
          <p14:tracePt t="14543" x="5359400" y="2559050"/>
          <p14:tracePt t="14553" x="5365750" y="2546350"/>
          <p14:tracePt t="14571" x="5378450" y="2533650"/>
          <p14:tracePt t="14587" x="5384800" y="2533650"/>
          <p14:tracePt t="14607" x="5384800" y="2527300"/>
          <p14:tracePt t="14631" x="5384800" y="2520950"/>
          <p14:tracePt t="14647" x="5384800" y="2508250"/>
          <p14:tracePt t="14655" x="5384800" y="2501900"/>
          <p14:tracePt t="14670" x="5384800" y="2495550"/>
          <p14:tracePt t="14687" x="5384800" y="2482850"/>
          <p14:tracePt t="14705" x="5384800" y="2476500"/>
          <p14:tracePt t="14727" x="5384800" y="2470150"/>
          <p14:tracePt t="14743" x="5384800" y="2457450"/>
          <p14:tracePt t="14754" x="5384800" y="2451100"/>
          <p14:tracePt t="14775" x="5378450" y="2444750"/>
          <p14:tracePt t="14792" x="5378450" y="2438400"/>
          <p14:tracePt t="14864" x="5372100" y="2451100"/>
          <p14:tracePt t="14871" x="5372100" y="2470150"/>
          <p14:tracePt t="14880" x="5359400" y="2495550"/>
          <p14:tracePt t="14887" x="5353050" y="2520950"/>
          <p14:tracePt t="14904" x="5327650" y="2597150"/>
          <p14:tracePt t="14920" x="5308600" y="2673350"/>
          <p14:tracePt t="14938" x="5302250" y="2755900"/>
          <p14:tracePt t="14954" x="5295900" y="2794000"/>
          <p14:tracePt t="14970" x="5295900" y="2819400"/>
          <p14:tracePt t="14987" x="5295900" y="2832100"/>
          <p14:tracePt t="15005" x="5295900" y="2838450"/>
          <p14:tracePt t="15021" x="5295900" y="2851150"/>
          <p14:tracePt t="15037" x="5295900" y="2876550"/>
          <p14:tracePt t="15054" x="5295900" y="2908300"/>
          <p14:tracePt t="15072" x="5295900" y="2933700"/>
          <p14:tracePt t="15087" x="5295900" y="2940050"/>
          <p14:tracePt t="15152" x="5295900" y="2946400"/>
          <p14:tracePt t="15160" x="5295900" y="2959100"/>
          <p14:tracePt t="15344" x="5295900" y="2965450"/>
          <p14:tracePt t="15351" x="5295900" y="2971800"/>
          <p14:tracePt t="15360" x="5289550" y="2971800"/>
          <p14:tracePt t="15711" x="5283200" y="2971800"/>
          <p14:tracePt t="15768" x="5283200" y="2965450"/>
          <p14:tracePt t="15792" x="5276850" y="2959100"/>
          <p14:tracePt t="15808" x="5270500" y="2952750"/>
          <p14:tracePt t="16208" x="5276850" y="2952750"/>
          <p14:tracePt t="16215" x="5334000" y="2952750"/>
          <p14:tracePt t="16223" x="5403850" y="2952750"/>
          <p14:tracePt t="16238" x="5486400" y="2952750"/>
          <p14:tracePt t="16255" x="5600700" y="2952750"/>
          <p14:tracePt t="16255" x="5619750" y="2952750"/>
          <p14:tracePt t="16272" x="5638800" y="2952750"/>
          <p14:tracePt t="16289" x="5638800" y="2946400"/>
          <p14:tracePt t="16440" x="5626100" y="2946400"/>
          <p14:tracePt t="16448" x="5607050" y="2946400"/>
          <p14:tracePt t="16455" x="5588000" y="2946400"/>
          <p14:tracePt t="16472" x="5524500" y="2946400"/>
          <p14:tracePt t="16489" x="5480050" y="2946400"/>
          <p14:tracePt t="16505" x="5467350" y="2946400"/>
          <p14:tracePt t="16523" x="5461000" y="2946400"/>
          <p14:tracePt t="16552" x="5454650" y="2946400"/>
          <p14:tracePt t="16567" x="5448300" y="2946400"/>
          <p14:tracePt t="16576" x="5441950" y="2946400"/>
          <p14:tracePt t="16590" x="5429250" y="2946400"/>
          <p14:tracePt t="16605" x="5422900" y="2946400"/>
          <p14:tracePt t="16622" x="5410200" y="2946400"/>
          <p14:tracePt t="16639" x="5403850" y="2946400"/>
          <p14:tracePt t="16656" x="5391150" y="2946400"/>
          <p14:tracePt t="16672" x="5372100" y="2946400"/>
          <p14:tracePt t="16689" x="5340350" y="2952750"/>
          <p14:tracePt t="16705" x="5314950" y="2959100"/>
          <p14:tracePt t="16723" x="5302250" y="2965450"/>
          <p14:tracePt t="17080" x="5302250" y="2952750"/>
          <p14:tracePt t="17088" x="5321300" y="2933700"/>
          <p14:tracePt t="17095" x="5346700" y="2914650"/>
          <p14:tracePt t="17106" x="5384800" y="2889250"/>
          <p14:tracePt t="17123" x="5448300" y="2844800"/>
          <p14:tracePt t="17139" x="5505450" y="2800350"/>
          <p14:tracePt t="17157" x="5549900" y="2768600"/>
          <p14:tracePt t="17173" x="5575300" y="2755900"/>
          <p14:tracePt t="17189" x="5588000" y="2743200"/>
          <p14:tracePt t="17206" x="5588000" y="2736850"/>
          <p14:tracePt t="17456" x="5594350" y="2730500"/>
          <p14:tracePt t="17463" x="5600700" y="2730500"/>
          <p14:tracePt t="17473" x="5619750" y="2724150"/>
          <p14:tracePt t="17490" x="5645150" y="2724150"/>
          <p14:tracePt t="17696" x="5657850" y="2724150"/>
          <p14:tracePt t="17703" x="5676900" y="2724150"/>
          <p14:tracePt t="17711" x="5695950" y="2724150"/>
          <p14:tracePt t="17723" x="5721350" y="2724150"/>
          <p14:tracePt t="17740" x="5784850" y="2724150"/>
          <p14:tracePt t="17756" x="5848350" y="2724150"/>
          <p14:tracePt t="17774" x="5911850" y="2724150"/>
          <p14:tracePt t="17790" x="5962650" y="2724150"/>
          <p14:tracePt t="17807" x="6007100" y="2724150"/>
          <p14:tracePt t="17823" x="6051550" y="2724150"/>
          <p14:tracePt t="17824" x="6057900" y="2724150"/>
          <p14:tracePt t="17841" x="6083300" y="2724150"/>
          <p14:tracePt t="17856" x="6121400" y="2711450"/>
          <p14:tracePt t="17874" x="6165850" y="2711450"/>
          <p14:tracePt t="17890" x="6216650" y="2711450"/>
          <p14:tracePt t="17908" x="6261100" y="2698750"/>
          <p14:tracePt t="17923" x="6280150" y="2692400"/>
          <p14:tracePt t="17940" x="6292850" y="2692400"/>
          <p14:tracePt t="17957" x="6311900" y="2686050"/>
          <p14:tracePt t="17974" x="6362700" y="2686050"/>
          <p14:tracePt t="17990" x="6432550" y="2686050"/>
          <p14:tracePt t="18007" x="6502400" y="2686050"/>
          <p14:tracePt t="18007" x="6521450" y="2686050"/>
          <p14:tracePt t="18023" x="6527800" y="2686050"/>
          <p14:tracePt t="18200" x="6496050" y="2686050"/>
          <p14:tracePt t="18207" x="6419850" y="2686050"/>
          <p14:tracePt t="18216" x="6311900" y="2686050"/>
          <p14:tracePt t="18224" x="6216650" y="2686050"/>
          <p14:tracePt t="18240" x="6045200" y="2686050"/>
          <p14:tracePt t="18257" x="5924550" y="2686050"/>
          <p14:tracePt t="18274" x="5835650" y="2686050"/>
          <p14:tracePt t="18290" x="5765800" y="2686050"/>
          <p14:tracePt t="18307" x="5708650" y="2686050"/>
          <p14:tracePt t="18324" x="5657850" y="2686050"/>
          <p14:tracePt t="18341" x="5607050" y="2686050"/>
          <p14:tracePt t="18357" x="5581650" y="2686050"/>
          <p14:tracePt t="18374" x="5575300" y="2686050"/>
          <p14:tracePt t="18390" x="5568950" y="2686050"/>
          <p14:tracePt t="18416" x="5562600" y="2686050"/>
          <p14:tracePt t="18424" x="5549900" y="2686050"/>
          <p14:tracePt t="18440" x="5473700" y="2679700"/>
          <p14:tracePt t="18457" x="5378450" y="2667000"/>
          <p14:tracePt t="18475" x="5327650" y="2667000"/>
          <p14:tracePt t="18491" x="5308600" y="2667000"/>
          <p14:tracePt t="18512" x="5302250" y="2660650"/>
          <p14:tracePt t="18528" x="5295900" y="2654300"/>
          <p14:tracePt t="18541" x="5289550" y="2647950"/>
          <p14:tracePt t="18557" x="5276850" y="2635250"/>
          <p14:tracePt t="18574" x="5257800" y="2622550"/>
          <p14:tracePt t="18590" x="5238750" y="2616200"/>
          <p14:tracePt t="18616" x="5232400" y="2609850"/>
          <p14:tracePt t="18672" x="5226050" y="2603500"/>
          <p14:tracePt t="18687" x="5219700" y="2597150"/>
          <p14:tracePt t="18696" x="5213350" y="2578100"/>
          <p14:tracePt t="18707" x="5207000" y="2578100"/>
          <p14:tracePt t="18724" x="5200650" y="2565400"/>
          <p14:tracePt t="18824" x="5200650" y="2584450"/>
          <p14:tracePt t="18831" x="5200650" y="2603500"/>
          <p14:tracePt t="18841" x="5200650" y="2622550"/>
          <p14:tracePt t="18857" x="5200650" y="2692400"/>
          <p14:tracePt t="18874" x="5200650" y="2774950"/>
          <p14:tracePt t="18892" x="5200650" y="2857500"/>
          <p14:tracePt t="18907" x="5200650" y="2927350"/>
          <p14:tracePt t="18924" x="5200650" y="2965450"/>
          <p14:tracePt t="18944" x="5200650" y="2971800"/>
          <p14:tracePt t="18960" x="5200650" y="2978150"/>
          <p14:tracePt t="18984" x="5200650" y="2984500"/>
          <p14:tracePt t="19192" x="5207000" y="2984500"/>
          <p14:tracePt t="19200" x="5207000" y="2946400"/>
          <p14:tracePt t="19208" x="5207000" y="2908300"/>
          <p14:tracePt t="19224" x="5207000" y="2813050"/>
          <p14:tracePt t="19241" x="5207000" y="2736850"/>
          <p14:tracePt t="19258" x="5213350" y="2686050"/>
          <p14:tracePt t="19276" x="5213350" y="2654300"/>
          <p14:tracePt t="19292" x="5213350" y="2628900"/>
          <p14:tracePt t="19308" x="5213350" y="2622550"/>
          <p14:tracePt t="19325" x="5213350" y="2616200"/>
          <p14:tracePt t="19408" x="5213350" y="2641600"/>
          <p14:tracePt t="19416" x="5213350" y="2673350"/>
          <p14:tracePt t="19425" x="5213350" y="2717800"/>
          <p14:tracePt t="19442" x="5213350" y="2813050"/>
          <p14:tracePt t="19458" x="5213350" y="2901950"/>
          <p14:tracePt t="19475" x="5213350" y="2959100"/>
          <p14:tracePt t="19492" x="5213350" y="2990850"/>
          <p14:tracePt t="19508" x="5219700" y="2997200"/>
          <p14:tracePt t="19680" x="5226050" y="2978150"/>
          <p14:tracePt t="19688" x="5226050" y="2965450"/>
          <p14:tracePt t="19696" x="5245100" y="2933700"/>
          <p14:tracePt t="19708" x="5257800" y="2921000"/>
          <p14:tracePt t="19725" x="5295900" y="2882900"/>
          <p14:tracePt t="19742" x="5353050" y="2838450"/>
          <p14:tracePt t="19760" x="5467350" y="2806700"/>
          <p14:tracePt t="19775" x="5511800" y="2800350"/>
          <p14:tracePt t="19792" x="5626100" y="2781300"/>
          <p14:tracePt t="19808" x="5676900" y="2762250"/>
          <p14:tracePt t="19826" x="5708650" y="2762250"/>
          <p14:tracePt t="19842" x="5740400" y="2762250"/>
          <p14:tracePt t="19858" x="5753100" y="2762250"/>
          <p14:tracePt t="19875" x="5759450" y="2762250"/>
          <p14:tracePt t="19893" x="5772150" y="2762250"/>
          <p14:tracePt t="19920" x="5778500" y="2755900"/>
          <p14:tracePt t="19952" x="5784850" y="2755900"/>
          <p14:tracePt t="19968" x="5791200" y="2755900"/>
          <p14:tracePt t="19984" x="5797550" y="2755900"/>
          <p14:tracePt t="19992" x="5803900" y="2755900"/>
          <p14:tracePt t="20008" x="5810250" y="2762250"/>
          <p14:tracePt t="20024" x="5810250" y="2774950"/>
          <p14:tracePt t="20032" x="5810250" y="2781300"/>
          <p14:tracePt t="20043" x="5810250" y="2794000"/>
          <p14:tracePt t="20059" x="5810250" y="2813050"/>
          <p14:tracePt t="20075" x="5810250" y="2825750"/>
          <p14:tracePt t="20092" x="5797550" y="2838450"/>
          <p14:tracePt t="20109" x="5772150" y="2857500"/>
          <p14:tracePt t="20125" x="5734050" y="2876550"/>
          <p14:tracePt t="20142" x="5695950" y="2876550"/>
          <p14:tracePt t="20159" x="5638800" y="2895600"/>
          <p14:tracePt t="20176" x="5530850" y="2895600"/>
          <p14:tracePt t="20193" x="5473700" y="2895600"/>
          <p14:tracePt t="20209" x="5448300" y="2895600"/>
          <p14:tracePt t="20225" x="5422900" y="2895600"/>
          <p14:tracePt t="20243" x="5397500" y="2889250"/>
          <p14:tracePt t="20259" x="5359400" y="2870200"/>
          <p14:tracePt t="20276" x="5295900" y="2838450"/>
          <p14:tracePt t="20292" x="5245100" y="2819400"/>
          <p14:tracePt t="20310" x="5238750" y="2813050"/>
          <p14:tracePt t="20326" x="5232400" y="2806700"/>
          <p14:tracePt t="20342" x="5219700" y="2794000"/>
          <p14:tracePt t="20359" x="5219700" y="2762250"/>
          <p14:tracePt t="20360" x="5219700" y="2743200"/>
          <p14:tracePt t="20376" x="5219700" y="2698750"/>
          <p14:tracePt t="20392" x="5219700" y="2667000"/>
          <p14:tracePt t="20409" x="5226050" y="2635250"/>
          <p14:tracePt t="20426" x="5257800" y="2603500"/>
          <p14:tracePt t="20443" x="5302250" y="2578100"/>
          <p14:tracePt t="20459" x="5365750" y="2552700"/>
          <p14:tracePt t="20476" x="5422900" y="2520950"/>
          <p14:tracePt t="20493" x="5486400" y="2495550"/>
          <p14:tracePt t="20511" x="5518150" y="2482850"/>
          <p14:tracePt t="20527" x="5556250" y="2476500"/>
          <p14:tracePt t="20542" x="5594350" y="2476500"/>
          <p14:tracePt t="20559" x="5651500" y="2476500"/>
          <p14:tracePt t="20560" x="5695950" y="2476500"/>
          <p14:tracePt t="20577" x="5734050" y="2476500"/>
          <p14:tracePt t="20592" x="5765800" y="2482850"/>
          <p14:tracePt t="20609" x="5797550" y="2495550"/>
          <p14:tracePt t="20626" x="5822950" y="2508250"/>
          <p14:tracePt t="20643" x="5842000" y="2527300"/>
          <p14:tracePt t="20659" x="5873750" y="2546350"/>
          <p14:tracePt t="20676" x="5886450" y="2559050"/>
          <p14:tracePt t="20692" x="5899150" y="2571750"/>
          <p14:tracePt t="20710" x="5911850" y="2597150"/>
          <p14:tracePt t="20726" x="5918200" y="2641600"/>
          <p14:tracePt t="20742" x="5918200" y="2679700"/>
          <p14:tracePt t="20759" x="5918200" y="2711450"/>
          <p14:tracePt t="20760" x="5918200" y="2724150"/>
          <p14:tracePt t="20777" x="5918200" y="2743200"/>
          <p14:tracePt t="20793" x="5911850" y="2762250"/>
          <p14:tracePt t="20810" x="5899150" y="2781300"/>
          <p14:tracePt t="20826" x="5880100" y="2794000"/>
          <p14:tracePt t="20843" x="5854700" y="2806700"/>
          <p14:tracePt t="20859" x="5816600" y="2832100"/>
          <p14:tracePt t="20876" x="5765800" y="2857500"/>
          <p14:tracePt t="20893" x="5727700" y="2870200"/>
          <p14:tracePt t="20910" x="5702300" y="2882900"/>
          <p14:tracePt t="20926" x="5664200" y="2889250"/>
          <p14:tracePt t="20943" x="5638800" y="2895600"/>
          <p14:tracePt t="20960" x="5607050" y="2908300"/>
          <p14:tracePt t="20977" x="5581650" y="2908300"/>
          <p14:tracePt t="20993" x="5549900" y="2908300"/>
          <p14:tracePt t="21009" x="5524500" y="2908300"/>
          <p14:tracePt t="21026" x="5486400" y="2908300"/>
          <p14:tracePt t="21043" x="5435600" y="2901950"/>
          <p14:tracePt t="21059" x="5397500" y="2895600"/>
          <p14:tracePt t="21076" x="5372100" y="2889250"/>
          <p14:tracePt t="21093" x="5353050" y="2882900"/>
          <p14:tracePt t="21111" x="5340350" y="2870200"/>
          <p14:tracePt t="21126" x="5314950" y="2838450"/>
          <p14:tracePt t="21143" x="5295900" y="2806700"/>
          <p14:tracePt t="21160" x="5276850" y="2762250"/>
          <p14:tracePt t="21177" x="5276850" y="2743200"/>
          <p14:tracePt t="21193" x="5270500" y="2724150"/>
          <p14:tracePt t="21210" x="5270500" y="2705100"/>
          <p14:tracePt t="21226" x="5270500" y="2686050"/>
          <p14:tracePt t="21244" x="5276850" y="2654300"/>
          <p14:tracePt t="21260" x="5308600" y="2603500"/>
          <p14:tracePt t="21276" x="5346700" y="2540000"/>
          <p14:tracePt t="21293" x="5397500" y="2482850"/>
          <p14:tracePt t="21311" x="5441950" y="2451100"/>
          <p14:tracePt t="21326" x="5473700" y="2438400"/>
          <p14:tracePt t="21343" x="5524500" y="2432050"/>
          <p14:tracePt t="21344" x="5562600" y="2432050"/>
          <p14:tracePt t="21360" x="5657850" y="2432050"/>
          <p14:tracePt t="21377" x="5765800" y="2438400"/>
          <p14:tracePt t="21393" x="5873750" y="2451100"/>
          <p14:tracePt t="21410" x="5943600" y="2470150"/>
          <p14:tracePt t="21426" x="5981700" y="2476500"/>
          <p14:tracePt t="21444" x="6000750" y="2489200"/>
          <p14:tracePt t="21460" x="6007100" y="2501900"/>
          <p14:tracePt t="21477" x="6019800" y="2520950"/>
          <p14:tracePt t="21493" x="6032500" y="2540000"/>
          <p14:tracePt t="21511" x="6038850" y="2546350"/>
          <p14:tracePt t="21527" x="6051550" y="2571750"/>
          <p14:tracePt t="21543" x="6051550" y="2597150"/>
          <p14:tracePt t="21544" x="6057900" y="2609850"/>
          <p14:tracePt t="21560" x="6057900" y="2628900"/>
          <p14:tracePt t="21578" x="6057900" y="2647950"/>
          <p14:tracePt t="21593" x="6057900" y="2667000"/>
          <p14:tracePt t="21610" x="6057900" y="2698750"/>
          <p14:tracePt t="21627" x="6045200" y="2736850"/>
          <p14:tracePt t="21644" x="6007100" y="2794000"/>
          <p14:tracePt t="21660" x="5975350" y="2825750"/>
          <p14:tracePt t="21677" x="5943600" y="2863850"/>
          <p14:tracePt t="21693" x="5905500" y="2895600"/>
          <p14:tracePt t="21712" x="5880100" y="2921000"/>
          <p14:tracePt t="21727" x="5867400" y="2927350"/>
          <p14:tracePt t="21744" x="5842000" y="2946400"/>
          <p14:tracePt t="21760" x="5810250" y="2952750"/>
          <p14:tracePt t="21778" x="5791200" y="2959100"/>
          <p14:tracePt t="21794" x="5759450" y="2965450"/>
          <p14:tracePt t="21810" x="5702300" y="2984500"/>
          <p14:tracePt t="21827" x="5651500" y="3003550"/>
          <p14:tracePt t="21844" x="5619750" y="3009900"/>
          <p14:tracePt t="21860" x="5600700" y="3009900"/>
          <p14:tracePt t="21877" x="5594350" y="3009900"/>
          <p14:tracePt t="21894" x="5568950" y="3009900"/>
          <p14:tracePt t="21912" x="5492750" y="2952750"/>
          <p14:tracePt t="21927" x="5461000" y="2940050"/>
          <p14:tracePt t="21944" x="5359400" y="2857500"/>
          <p14:tracePt t="21960" x="5327650" y="2832100"/>
          <p14:tracePt t="21978" x="5314950" y="2806700"/>
          <p14:tracePt t="21994" x="5314950" y="2800350"/>
          <p14:tracePt t="22011" x="5314950" y="2787650"/>
          <p14:tracePt t="22027" x="5314950" y="2768600"/>
          <p14:tracePt t="22045" x="5314950" y="2743200"/>
          <p14:tracePt t="22061" x="5314950" y="2730500"/>
          <p14:tracePt t="22077" x="5334000" y="2711450"/>
          <p14:tracePt t="22094" x="5378450" y="2686050"/>
          <p14:tracePt t="22112" x="5537200" y="2667000"/>
          <p14:tracePt t="22127" x="5600700" y="2667000"/>
          <p14:tracePt t="22144" x="5772150" y="2667000"/>
          <p14:tracePt t="22161" x="5905500" y="2667000"/>
          <p14:tracePt t="22178" x="6051550" y="2679700"/>
          <p14:tracePt t="22194" x="6197600" y="2717800"/>
          <p14:tracePt t="22211" x="6299200" y="2755900"/>
          <p14:tracePt t="22227" x="6394450" y="2781300"/>
          <p14:tracePt t="22245" x="6477000" y="2819400"/>
          <p14:tracePt t="22261" x="6553200" y="2857500"/>
          <p14:tracePt t="22277" x="6629400" y="2889250"/>
          <p14:tracePt t="22294" x="6711950" y="2927350"/>
          <p14:tracePt t="22312" x="6858000" y="2965450"/>
          <p14:tracePt t="22327" x="6908800" y="2984500"/>
          <p14:tracePt t="22344" x="7061200" y="3022600"/>
          <p14:tracePt t="22361" x="7169150" y="3054350"/>
          <p14:tracePt t="22378" x="7289800" y="3086100"/>
          <p14:tracePt t="22394" x="7429500" y="3124200"/>
          <p14:tracePt t="22411" x="7632700" y="3168650"/>
          <p14:tracePt t="22427" x="7772400" y="3213100"/>
          <p14:tracePt t="22445" x="7835900" y="3232150"/>
          <p14:tracePt t="22461" x="7854950" y="3238500"/>
          <p14:tracePt t="22478" x="7874000" y="3244850"/>
          <p14:tracePt t="22494" x="7918450" y="3270250"/>
          <p14:tracePt t="22512" x="8020050" y="3321050"/>
          <p14:tracePt t="22528" x="8058150" y="3333750"/>
          <p14:tracePt t="22528" x="8096250" y="3340100"/>
          <p14:tracePt t="22544" x="8153400" y="3352800"/>
          <p14:tracePt t="22561" x="8197850" y="3371850"/>
          <p14:tracePt t="22578" x="8255000" y="3390900"/>
          <p14:tracePt t="22595" x="8343900" y="3416300"/>
          <p14:tracePt t="22611" x="8483600" y="3454400"/>
          <p14:tracePt t="22628" x="8686800" y="3511550"/>
          <p14:tracePt t="22645" x="8820150" y="3549650"/>
          <p14:tracePt t="22662" x="8883650" y="3568700"/>
          <p14:tracePt t="22678" x="8890000" y="3568700"/>
          <p14:tracePt t="22694" x="8890000" y="3575050"/>
          <p14:tracePt t="22712" x="8890000" y="3587750"/>
          <p14:tracePt t="22728" x="8890000" y="3600450"/>
          <p14:tracePt t="22744" x="8877300" y="3619500"/>
          <p14:tracePt t="22761" x="8851900" y="3625850"/>
          <p14:tracePt t="22779" x="8801100" y="3638550"/>
          <p14:tracePt t="22794" x="8750300" y="3644900"/>
          <p14:tracePt t="22811" x="8699500" y="3657600"/>
          <p14:tracePt t="22828" x="8674100" y="3657600"/>
          <p14:tracePt t="22845" x="8655050" y="3657600"/>
          <p14:tracePt t="22861" x="8610600" y="3644900"/>
          <p14:tracePt t="22878" x="8528050" y="3581400"/>
          <p14:tracePt t="22895" x="8464550" y="3530600"/>
          <p14:tracePt t="22912" x="8369300" y="3422650"/>
          <p14:tracePt t="22928" x="8324850" y="3321050"/>
          <p14:tracePt t="22945" x="8286750" y="3225800"/>
          <p14:tracePt t="22962" x="8261350" y="3130550"/>
          <p14:tracePt t="22979" x="8261350" y="3067050"/>
          <p14:tracePt t="22995" x="8261350" y="2997200"/>
          <p14:tracePt t="23011" x="8267700" y="2921000"/>
          <p14:tracePt t="23028" x="8293100" y="2844800"/>
          <p14:tracePt t="23046" x="8337550" y="2768600"/>
          <p14:tracePt t="23061" x="8382000" y="2711450"/>
          <p14:tracePt t="23078" x="8426450" y="2667000"/>
          <p14:tracePt t="23095" x="8458200" y="2647950"/>
          <p14:tracePt t="23112" x="8515350" y="2622550"/>
          <p14:tracePt t="23128" x="8566150" y="2609850"/>
          <p14:tracePt t="23146" x="8642350" y="2584450"/>
          <p14:tracePt t="23162" x="8724900" y="2565400"/>
          <p14:tracePt t="23179" x="8820150" y="2552700"/>
          <p14:tracePt t="23195" x="8909050" y="2540000"/>
          <p14:tracePt t="23212" x="9023350" y="2527300"/>
          <p14:tracePt t="23228" x="9124950" y="2508250"/>
          <p14:tracePt t="23246" x="9201150" y="2508250"/>
          <p14:tracePt t="23262" x="9251950" y="2508250"/>
          <p14:tracePt t="23278" x="9328150" y="2508250"/>
          <p14:tracePt t="23295" x="9385300" y="2520950"/>
          <p14:tracePt t="23313" x="9505950" y="2546350"/>
          <p14:tracePt t="23328" x="9544050" y="2559050"/>
          <p14:tracePt t="23345" x="9550400" y="2559050"/>
          <p14:tracePt t="23363" x="9563100" y="2559050"/>
          <p14:tracePt t="23379" x="9569450" y="2565400"/>
          <p14:tracePt t="23395" x="9588500" y="2578100"/>
          <p14:tracePt t="23412" x="9613900" y="2597150"/>
          <p14:tracePt t="23428" x="9632950" y="2616200"/>
          <p14:tracePt t="23446" x="9645650" y="2635250"/>
          <p14:tracePt t="23462" x="9652000" y="2660650"/>
          <p14:tracePt t="23479" x="9658350" y="2692400"/>
          <p14:tracePt t="23495" x="9677400" y="2743200"/>
          <p14:tracePt t="23513" x="9690100" y="2825750"/>
          <p14:tracePt t="23528" x="9690100" y="2857500"/>
          <p14:tracePt t="23545" x="9690100" y="2882900"/>
          <p14:tracePt t="23562" x="9690100" y="2914650"/>
          <p14:tracePt t="23579" x="9690100" y="2952750"/>
          <p14:tracePt t="23596" x="9690100" y="2984500"/>
          <p14:tracePt t="23612" x="9683750" y="3060700"/>
          <p14:tracePt t="23629" x="9683750" y="3117850"/>
          <p14:tracePt t="23646" x="9683750" y="3194050"/>
          <p14:tracePt t="23662" x="9683750" y="3232150"/>
          <p14:tracePt t="23679" x="9677400" y="3257550"/>
          <p14:tracePt t="23695" x="9677400" y="3276600"/>
          <p14:tracePt t="23713" x="9671050" y="3314700"/>
          <p14:tracePt t="23729" x="9664700" y="3359150"/>
          <p14:tracePt t="23745" x="9658350" y="3416300"/>
          <p14:tracePt t="23762" x="9658350" y="3454400"/>
          <p14:tracePt t="23780" x="9645650" y="3473450"/>
          <p14:tracePt t="23795" x="9645650" y="3486150"/>
          <p14:tracePt t="23812" x="9639300" y="3505200"/>
          <p14:tracePt t="23829" x="9639300" y="3524250"/>
          <p14:tracePt t="23846" x="9626600" y="3543300"/>
          <p14:tracePt t="23863" x="9620250" y="3575050"/>
          <p14:tracePt t="23864" x="9607550" y="3587750"/>
          <p14:tracePt t="23879" x="9607550" y="3600450"/>
          <p14:tracePt t="23896" x="9582150" y="3632200"/>
          <p14:tracePt t="23896" x="9582150" y="3638550"/>
          <p14:tracePt t="23913" x="9563100" y="3663950"/>
          <p14:tracePt t="23929" x="9544050" y="3676650"/>
          <p14:tracePt t="23946" x="9531350" y="3683000"/>
          <p14:tracePt t="23962" x="9505950" y="3695700"/>
          <p14:tracePt t="23980" x="9480550" y="3714750"/>
          <p14:tracePt t="23996" x="9448800" y="3733800"/>
          <p14:tracePt t="24012" x="9417050" y="3746500"/>
          <p14:tracePt t="24029" x="9366250" y="3765550"/>
          <p14:tracePt t="24047" x="9328150" y="3771900"/>
          <p14:tracePt t="24062" x="9296400" y="3784600"/>
          <p14:tracePt t="24079" x="9258300" y="3790950"/>
          <p14:tracePt t="24096" x="9207500" y="3790950"/>
          <p14:tracePt t="24096" x="9169400" y="3790950"/>
          <p14:tracePt t="24114" x="9105900" y="3790950"/>
          <p14:tracePt t="24129" x="9010650" y="3790950"/>
          <p14:tracePt t="24146" x="8915400" y="3778250"/>
          <p14:tracePt t="24162" x="8839200" y="3752850"/>
          <p14:tracePt t="24180" x="8794750" y="3740150"/>
          <p14:tracePt t="24196" x="8756650" y="3721100"/>
          <p14:tracePt t="24213" x="8724900" y="3695700"/>
          <p14:tracePt t="24229" x="8686800" y="3651250"/>
          <p14:tracePt t="24247" x="8623300" y="3581400"/>
          <p14:tracePt t="24263" x="8572500" y="3524250"/>
          <p14:tracePt t="24279" x="8540750" y="3467100"/>
          <p14:tracePt t="24296" x="8515350" y="3409950"/>
          <p14:tracePt t="24314" x="8496300" y="3371850"/>
          <p14:tracePt t="24329" x="8483600" y="3321050"/>
          <p14:tracePt t="24346" x="8458200" y="3238500"/>
          <p14:tracePt t="24363" x="8445500" y="3168650"/>
          <p14:tracePt t="24380" x="8432800" y="3105150"/>
          <p14:tracePt t="24396" x="8426450" y="3067050"/>
          <p14:tracePt t="24413" x="8426450" y="3022600"/>
          <p14:tracePt t="24430" x="8426450" y="2978150"/>
          <p14:tracePt t="24447" x="8426450" y="2933700"/>
          <p14:tracePt t="24463" x="8426450" y="2882900"/>
          <p14:tracePt t="24479" x="8426450" y="2844800"/>
          <p14:tracePt t="24496" x="8445500" y="2749550"/>
          <p14:tracePt t="24514" x="8464550" y="2686050"/>
          <p14:tracePt t="24530" x="8496300" y="2635250"/>
          <p14:tracePt t="24546" x="8534400" y="2578100"/>
          <p14:tracePt t="24563" x="8572500" y="2546350"/>
          <p14:tracePt t="24580" x="8616950" y="2508250"/>
          <p14:tracePt t="24596" x="8667750" y="2482850"/>
          <p14:tracePt t="24613" x="8724900" y="2457450"/>
          <p14:tracePt t="24630" x="8782050" y="2438400"/>
          <p14:tracePt t="24647" x="8870950" y="2419350"/>
          <p14:tracePt t="24663" x="8978900" y="2400300"/>
          <p14:tracePt t="24665" x="9023350" y="2393950"/>
          <p14:tracePt t="24680" x="9080500" y="2393950"/>
          <p14:tracePt t="24696" x="9239250" y="2393950"/>
          <p14:tracePt t="24714" x="9321800" y="2393950"/>
          <p14:tracePt t="24730" x="9398000" y="2400300"/>
          <p14:tracePt t="24746" x="9461500" y="2425700"/>
          <p14:tracePt t="24763" x="9537700" y="2482850"/>
          <p14:tracePt t="24781" x="9588500" y="2527300"/>
          <p14:tracePt t="24797" x="9632950" y="2578100"/>
          <p14:tracePt t="24813" x="9671050" y="2635250"/>
          <p14:tracePt t="24830" x="9690100" y="2686050"/>
          <p14:tracePt t="24847" x="9715500" y="2749550"/>
          <p14:tracePt t="24863" x="9728200" y="2825750"/>
          <p14:tracePt t="24880" x="9740900" y="2940050"/>
          <p14:tracePt t="24897" x="9740900" y="3035300"/>
          <p14:tracePt t="24914" x="9740900" y="3124200"/>
          <p14:tracePt t="24930" x="9740900" y="3232150"/>
          <p14:tracePt t="24947" x="9740900" y="3327400"/>
          <p14:tracePt t="24963" x="9740900" y="3403600"/>
          <p14:tracePt t="24981" x="9728200" y="3473450"/>
          <p14:tracePt t="24997" x="9709150" y="3536950"/>
          <p14:tracePt t="25013" x="9690100" y="3575050"/>
          <p14:tracePt t="25030" x="9664700" y="3625850"/>
          <p14:tracePt t="25048" x="9639300" y="3683000"/>
          <p14:tracePt t="25048" x="9620250" y="3714750"/>
          <p14:tracePt t="25063" x="9601200" y="3733800"/>
          <p14:tracePt t="25080" x="9537700" y="3810000"/>
          <p14:tracePt t="25097" x="9505950" y="3841750"/>
          <p14:tracePt t="25115" x="9467850" y="3860800"/>
          <p14:tracePt t="25130" x="9417050" y="3879850"/>
          <p14:tracePt t="25147" x="9353550" y="3892550"/>
          <p14:tracePt t="25163" x="9271000" y="3917950"/>
          <p14:tracePt t="25181" x="9201150" y="3937000"/>
          <p14:tracePt t="25197" x="9144000" y="3949700"/>
          <p14:tracePt t="25213" x="9080500" y="3949700"/>
          <p14:tracePt t="25230" x="9010650" y="3949700"/>
          <p14:tracePt t="25248" x="8909050" y="3917950"/>
          <p14:tracePt t="25248" x="8877300" y="3905250"/>
          <p14:tracePt t="25263" x="8845550" y="3892550"/>
          <p14:tracePt t="25280" x="8782050" y="3860800"/>
          <p14:tracePt t="25297" x="8743950" y="3829050"/>
          <p14:tracePt t="25314" x="8712200" y="3784600"/>
          <p14:tracePt t="25330" x="8674100" y="3702050"/>
          <p14:tracePt t="25347" x="8623300" y="3587750"/>
          <p14:tracePt t="25364" x="8597900" y="3479800"/>
          <p14:tracePt t="25381" x="8578850" y="3378200"/>
          <p14:tracePt t="25397" x="8572500" y="3263900"/>
          <p14:tracePt t="25414" x="8572500" y="3162300"/>
          <p14:tracePt t="25430" x="8572500" y="3048000"/>
          <p14:tracePt t="25448" x="8572500" y="2901950"/>
          <p14:tracePt t="25464" x="8578850" y="2857500"/>
          <p14:tracePt t="25481" x="8667750" y="2692400"/>
          <p14:tracePt t="25497" x="8724900" y="2609850"/>
          <p14:tracePt t="25515" x="8782050" y="2552700"/>
          <p14:tracePt t="25530" x="8820150" y="2527300"/>
          <p14:tracePt t="25547" x="8851900" y="2514600"/>
          <p14:tracePt t="25564" x="8896350" y="2501900"/>
          <p14:tracePt t="25581" x="8959850" y="2495550"/>
          <p14:tracePt t="25597" x="9048750" y="2495550"/>
          <p14:tracePt t="25614" x="9163050" y="2495550"/>
          <p14:tracePt t="25631" x="9264650" y="2495550"/>
          <p14:tracePt t="25648" x="9398000" y="2508250"/>
          <p14:tracePt t="25664" x="9442450" y="2527300"/>
          <p14:tracePt t="25680" x="9550400" y="2597150"/>
          <p14:tracePt t="25697" x="9620250" y="2660650"/>
          <p14:tracePt t="25715" x="9683750" y="2730500"/>
          <p14:tracePt t="25731" x="9728200" y="2794000"/>
          <p14:tracePt t="25747" x="9753600" y="2844800"/>
          <p14:tracePt t="25764" x="9766300" y="2870200"/>
          <p14:tracePt t="25782" x="9766300" y="2901950"/>
          <p14:tracePt t="25797" x="9772650" y="2952750"/>
          <p14:tracePt t="25814" x="9779000" y="3016250"/>
          <p14:tracePt t="25831" x="9779000" y="3098800"/>
          <p14:tracePt t="25848" x="9779000" y="3213100"/>
          <p14:tracePt t="25864" x="9753600" y="3282950"/>
          <p14:tracePt t="25881" x="9728200" y="3333750"/>
          <p14:tracePt t="25897" x="9702800" y="3378200"/>
          <p14:tracePt t="25915" x="9677400" y="3422650"/>
          <p14:tracePt t="25931" x="9632950" y="3486150"/>
          <p14:tracePt t="25947" x="9588500" y="3536950"/>
          <p14:tracePt t="25964" x="9537700" y="3575050"/>
          <p14:tracePt t="25982" x="9474200" y="3606800"/>
          <p14:tracePt t="25998" x="9404350" y="3644900"/>
          <p14:tracePt t="26014" x="9353550" y="3663950"/>
          <p14:tracePt t="26031" x="9315450" y="3683000"/>
          <p14:tracePt t="26048" x="9239250" y="3695700"/>
          <p14:tracePt t="26064" x="9175750" y="3702050"/>
          <p14:tracePt t="26081" x="9099550" y="3708400"/>
          <p14:tracePt t="26098" x="9036050" y="3708400"/>
          <p14:tracePt t="26115" x="8978900" y="3708400"/>
          <p14:tracePt t="26131" x="8934450" y="3708400"/>
          <p14:tracePt t="26148" x="8909050" y="3708400"/>
          <p14:tracePt t="26164" x="8870950" y="3695700"/>
          <p14:tracePt t="26182" x="8845550" y="3683000"/>
          <p14:tracePt t="26198" x="8807450" y="3670300"/>
          <p14:tracePt t="26215" x="8788400" y="3657600"/>
          <p14:tracePt t="26231" x="8756650" y="3638550"/>
          <p14:tracePt t="26249" x="8712200" y="3594100"/>
          <p14:tracePt t="26264" x="8680450" y="3543300"/>
          <p14:tracePt t="26281" x="8648700" y="3498850"/>
          <p14:tracePt t="26298" x="8623300" y="3454400"/>
          <p14:tracePt t="26315" x="8597900" y="3403600"/>
          <p14:tracePt t="26331" x="8572500" y="3314700"/>
          <p14:tracePt t="26348" x="8547100" y="3200400"/>
          <p14:tracePt t="26365" x="8534400" y="3067050"/>
          <p14:tracePt t="26382" x="8534400" y="2959100"/>
          <p14:tracePt t="26398" x="8534400" y="2851150"/>
          <p14:tracePt t="26415" x="8540750" y="2768600"/>
          <p14:tracePt t="26432" x="8572500" y="2667000"/>
          <p14:tracePt t="26449" x="8629650" y="2559050"/>
          <p14:tracePt t="26465" x="8661400" y="2508250"/>
          <p14:tracePt t="26481" x="8705850" y="2463800"/>
          <p14:tracePt t="26498" x="8750300" y="2438400"/>
          <p14:tracePt t="26516" x="8801100" y="2413000"/>
          <p14:tracePt t="26531" x="8870950" y="2400300"/>
          <p14:tracePt t="26548" x="8947150" y="2400300"/>
          <p14:tracePt t="26565" x="9042400" y="2387600"/>
          <p14:tracePt t="26582" x="9169400" y="2387600"/>
          <p14:tracePt t="26598" x="9309100" y="2400300"/>
          <p14:tracePt t="26615" x="9423400" y="2438400"/>
          <p14:tracePt t="26632" x="9499600" y="2476500"/>
          <p14:tracePt t="26649" x="9582150" y="2546350"/>
          <p14:tracePt t="26665" x="9639300" y="2609850"/>
          <p14:tracePt t="26681" x="9677400" y="2673350"/>
          <p14:tracePt t="26698" x="9728200" y="2749550"/>
          <p14:tracePt t="26716" x="9753600" y="2844800"/>
          <p14:tracePt t="26731" x="9779000" y="2946400"/>
          <p14:tracePt t="26748" x="9791700" y="3041650"/>
          <p14:tracePt t="26765" x="9798050" y="3149600"/>
          <p14:tracePt t="26782" x="9798050" y="3257550"/>
          <p14:tracePt t="26798" x="9798050" y="3359150"/>
          <p14:tracePt t="26815" x="9798050" y="3416300"/>
          <p14:tracePt t="26832" x="9785350" y="3479800"/>
          <p14:tracePt t="26833" x="9772650" y="3492500"/>
          <p14:tracePt t="26849" x="9759950" y="3530600"/>
          <p14:tracePt t="26865" x="9728200" y="3568700"/>
          <p14:tracePt t="26882" x="9683750" y="3606800"/>
          <p14:tracePt t="26898" x="9613900" y="3638550"/>
          <p14:tracePt t="26916" x="9525000" y="3689350"/>
          <p14:tracePt t="26932" x="9410700" y="3733800"/>
          <p14:tracePt t="26948" x="9334500" y="3765550"/>
          <p14:tracePt t="26965" x="9283700" y="3790950"/>
          <p14:tracePt t="26983" x="9271000" y="3797300"/>
          <p14:tracePt t="26998" x="9264650" y="3803650"/>
          <p14:tracePt t="27297" x="0" y="0"/>
        </p14:tracePtLst>
      </p14:laserTraceLst>
    </p:ext>
  </p:extLs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13935" y="813095"/>
            <a:ext cx="982833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함수 내부에도 명령문에 따른 적절한 들여쓰기를 사용하여야 한다</a:t>
            </a: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02165" y="2311351"/>
            <a:ext cx="2319251" cy="230832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add(a)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if a&gt;1: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     a =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a+1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print(add(a))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print(add(a))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38276" y="4617575"/>
            <a:ext cx="423514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O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5110093" y="2629926"/>
            <a:ext cx="0" cy="613111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98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00"/>
    </mc:Choice>
    <mc:Fallback xmlns="">
      <p:transition spd="slow" advTm="2800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0419" x="5283200" y="2914650"/>
          <p14:tracePt t="10483" x="5283200" y="2901950"/>
          <p14:tracePt t="10490" x="5276850" y="2901950"/>
          <p14:tracePt t="10500" x="5276850" y="2895600"/>
          <p14:tracePt t="10859" x="5283200" y="2895600"/>
          <p14:tracePt t="10874" x="5289550" y="2895600"/>
          <p14:tracePt t="10882" x="5295900" y="2895600"/>
          <p14:tracePt t="10898" x="5302250" y="2895600"/>
          <p14:tracePt t="10907" x="5308600" y="2895600"/>
          <p14:tracePt t="10930" x="5314950" y="2895600"/>
          <p14:tracePt t="10947" x="5321300" y="2895600"/>
          <p14:tracePt t="10954" x="5327650" y="2895600"/>
          <p14:tracePt t="11083" x="5334000" y="2895600"/>
          <p14:tracePt t="11090" x="5346700" y="2901950"/>
          <p14:tracePt t="11100" x="5353050" y="2901950"/>
          <p14:tracePt t="11116" x="5403850" y="2901950"/>
          <p14:tracePt t="11133" x="5454650" y="2908300"/>
          <p14:tracePt t="11151" x="5492750" y="2908300"/>
          <p14:tracePt t="11167" x="5511800" y="2908300"/>
          <p14:tracePt t="11195" x="5518150" y="2908300"/>
          <p14:tracePt t="11211" x="5524500" y="2908300"/>
          <p14:tracePt t="11218" x="5543550" y="2908300"/>
          <p14:tracePt t="11233" x="5556250" y="2908300"/>
          <p14:tracePt t="11250" x="5594350" y="2908300"/>
          <p14:tracePt t="11251" x="5613400" y="2908300"/>
          <p14:tracePt t="11267" x="5619750" y="2908300"/>
          <p14:tracePt t="11354" x="5626100" y="2908300"/>
          <p14:tracePt t="11387" x="5632450" y="2908300"/>
          <p14:tracePt t="11395" x="5638800" y="2908300"/>
          <p14:tracePt t="11402" x="5645150" y="2908300"/>
          <p14:tracePt t="11417" x="5664200" y="2908300"/>
          <p14:tracePt t="11434" x="5797550" y="2908300"/>
          <p14:tracePt t="11450" x="5911850" y="2908300"/>
          <p14:tracePt t="11467" x="6019800" y="2908300"/>
          <p14:tracePt t="11484" x="6051550" y="2901950"/>
          <p14:tracePt t="11501" x="6057900" y="2901950"/>
          <p14:tracePt t="12283" x="6045200" y="2901950"/>
          <p14:tracePt t="12290" x="6038850" y="2901950"/>
          <p14:tracePt t="12301" x="6026150" y="2901950"/>
          <p14:tracePt t="12318" x="6007100" y="2901950"/>
          <p14:tracePt t="12334" x="5988050" y="2908300"/>
          <p14:tracePt t="12352" x="5962650" y="2908300"/>
          <p14:tracePt t="12368" x="5924550" y="2908300"/>
          <p14:tracePt t="12384" x="5873750" y="2927350"/>
          <p14:tracePt t="12401" x="5797550" y="2927350"/>
          <p14:tracePt t="12419" x="5619750" y="2946400"/>
          <p14:tracePt t="12435" x="5499100" y="2946400"/>
          <p14:tracePt t="12452" x="5416550" y="2946400"/>
          <p14:tracePt t="12468" x="5391150" y="2952750"/>
          <p14:tracePt t="12486" x="5384800" y="2952750"/>
          <p14:tracePt t="12507" x="5378450" y="2952750"/>
          <p14:tracePt t="12523" x="5359400" y="2965450"/>
          <p14:tracePt t="12534" x="5346700" y="2965450"/>
          <p14:tracePt t="12552" x="5308600" y="2984500"/>
          <p14:tracePt t="12568" x="5289550" y="3003550"/>
          <p14:tracePt t="12585" x="5270500" y="3016250"/>
          <p14:tracePt t="12601" x="5264150" y="3028950"/>
          <p14:tracePt t="12619" x="5257800" y="3041650"/>
          <p14:tracePt t="12635" x="5251450" y="3060700"/>
          <p14:tracePt t="12652" x="5251450" y="3079750"/>
          <p14:tracePt t="12668" x="5251450" y="3105150"/>
          <p14:tracePt t="12686" x="5251450" y="3117850"/>
          <p14:tracePt t="12701" x="5251450" y="3130550"/>
          <p14:tracePt t="12747" x="5251450" y="3136900"/>
          <p14:tracePt t="12763" x="5251450" y="3143250"/>
          <p14:tracePt t="12771" x="5257800" y="3155950"/>
          <p14:tracePt t="12779" x="5264150" y="3155950"/>
          <p14:tracePt t="12786" x="5276850" y="3175000"/>
          <p14:tracePt t="12801" x="5289550" y="3181350"/>
          <p14:tracePt t="12819" x="5327650" y="3213100"/>
          <p14:tracePt t="12835" x="5353050" y="3219450"/>
          <p14:tracePt t="12852" x="5391150" y="3232150"/>
          <p14:tracePt t="12868" x="5454650" y="3238500"/>
          <p14:tracePt t="12885" x="5530850" y="3238500"/>
          <p14:tracePt t="12902" x="5651500" y="3238500"/>
          <p14:tracePt t="12918" x="5822950" y="3238500"/>
          <p14:tracePt t="12935" x="6019800" y="3238500"/>
          <p14:tracePt t="12952" x="6172200" y="3238500"/>
          <p14:tracePt t="12969" x="6242050" y="3238500"/>
          <p14:tracePt t="12985" x="6261100" y="3238500"/>
          <p14:tracePt t="13003" x="6267450" y="3238500"/>
          <p14:tracePt t="13019" x="6273800" y="3238500"/>
          <p14:tracePt t="13036" x="6292850" y="3238500"/>
          <p14:tracePt t="13052" x="6311900" y="3238500"/>
          <p14:tracePt t="13068" x="6318250" y="3238500"/>
          <p14:tracePt t="13795" x="6311900" y="3244850"/>
          <p14:tracePt t="13803" x="6311900" y="3251200"/>
          <p14:tracePt t="13811" x="6299200" y="3270250"/>
          <p14:tracePt t="13819" x="6292850" y="3270250"/>
          <p14:tracePt t="13836" x="6286500" y="3289300"/>
          <p14:tracePt t="13852" x="6273800" y="3302000"/>
          <p14:tracePt t="13870" x="6261100" y="3314700"/>
          <p14:tracePt t="13886" x="6248400" y="3321050"/>
          <p14:tracePt t="13902" x="6229350" y="3340100"/>
          <p14:tracePt t="13919" x="6197600" y="3352800"/>
          <p14:tracePt t="13937" x="6178550" y="3365500"/>
          <p14:tracePt t="13952" x="6146800" y="3378200"/>
          <p14:tracePt t="13969" x="6121400" y="3384550"/>
          <p14:tracePt t="13986" x="6096000" y="3397250"/>
          <p14:tracePt t="13987" x="6089650" y="3397250"/>
          <p14:tracePt t="14003" x="6070600" y="3397250"/>
          <p14:tracePt t="14019" x="6032500" y="3403600"/>
          <p14:tracePt t="14036" x="5988050" y="3403600"/>
          <p14:tracePt t="14052" x="5930900" y="3403600"/>
          <p14:tracePt t="14070" x="5873750" y="3403600"/>
          <p14:tracePt t="14086" x="5829300" y="3403600"/>
          <p14:tracePt t="14103" x="5797550" y="3403600"/>
          <p14:tracePt t="14119" x="5765800" y="3390900"/>
          <p14:tracePt t="14137" x="5715000" y="3371850"/>
          <p14:tracePt t="14153" x="5626100" y="3333750"/>
          <p14:tracePt t="14171" x="5524500" y="3289300"/>
          <p14:tracePt t="14171" x="5467350" y="3263900"/>
          <p14:tracePt t="14186" x="5422900" y="3251200"/>
          <p14:tracePt t="14204" x="5359400" y="3219450"/>
          <p14:tracePt t="14219" x="5340350" y="3206750"/>
          <p14:tracePt t="14236" x="5321300" y="3181350"/>
          <p14:tracePt t="14253" x="5276850" y="3136900"/>
          <p14:tracePt t="14270" x="5226050" y="3086100"/>
          <p14:tracePt t="14286" x="5194300" y="3054350"/>
          <p14:tracePt t="14303" x="5175250" y="3022600"/>
          <p14:tracePt t="14319" x="5162550" y="2997200"/>
          <p14:tracePt t="14337" x="5149850" y="2959100"/>
          <p14:tracePt t="14354" x="5130800" y="2921000"/>
          <p14:tracePt t="14369" x="5118100" y="2882900"/>
          <p14:tracePt t="14387" x="5105400" y="2863850"/>
          <p14:tracePt t="14435" x="5099050" y="2863850"/>
          <p14:tracePt t="14443" x="5099050" y="2857500"/>
          <p14:tracePt t="14453" x="5099050" y="2851150"/>
          <p14:tracePt t="14484" x="5099050" y="2844800"/>
          <p14:tracePt t="14555" x="5099050" y="2838450"/>
          <p14:tracePt t="14579" x="5099050" y="2832100"/>
          <p14:tracePt t="14611" x="5099050" y="2825750"/>
          <p14:tracePt t="14627" x="5105400" y="2825750"/>
          <p14:tracePt t="14635" x="5111750" y="2825750"/>
          <p14:tracePt t="14651" x="5118100" y="2825750"/>
          <p14:tracePt t="14675" x="5130800" y="2832100"/>
          <p14:tracePt t="14683" x="5143500" y="2838450"/>
          <p14:tracePt t="14691" x="5175250" y="2863850"/>
          <p14:tracePt t="14704" x="5232400" y="2908300"/>
          <p14:tracePt t="14720" x="5397500" y="3028950"/>
          <p14:tracePt t="14737" x="5537200" y="3111500"/>
          <p14:tracePt t="14753" x="5607050" y="3149600"/>
          <p14:tracePt t="14771" x="5613400" y="3162300"/>
          <p14:tracePt t="14931" x="5619750" y="3162300"/>
          <p14:tracePt t="14987" x="5619750" y="3168650"/>
          <p14:tracePt t="15027" x="5619750" y="3175000"/>
          <p14:tracePt t="15083" x="5607050" y="3175000"/>
          <p14:tracePt t="15091" x="5600700" y="3175000"/>
          <p14:tracePt t="15107" x="5594350" y="3175000"/>
          <p14:tracePt t="15115" x="5588000" y="3175000"/>
          <p14:tracePt t="15131" x="5581650" y="3175000"/>
          <p14:tracePt t="15140" x="5575300" y="3181350"/>
          <p14:tracePt t="15154" x="5568950" y="3187700"/>
          <p14:tracePt t="15170" x="5556250" y="3187700"/>
          <p14:tracePt t="15188" x="5524500" y="3187700"/>
          <p14:tracePt t="15204" x="5499100" y="3187700"/>
          <p14:tracePt t="15220" x="5480050" y="3187700"/>
          <p14:tracePt t="15275" x="5473700" y="3181350"/>
          <p14:tracePt t="15283" x="5467350" y="3175000"/>
          <p14:tracePt t="15291" x="5461000" y="3175000"/>
          <p14:tracePt t="15304" x="5461000" y="3168650"/>
          <p14:tracePt t="15321" x="5448300" y="3155950"/>
          <p14:tracePt t="15337" x="5429250" y="3143250"/>
          <p14:tracePt t="15355" x="5403850" y="3105150"/>
          <p14:tracePt t="15371" x="5391150" y="3092450"/>
          <p14:tracePt t="15387" x="5391150" y="3086100"/>
          <p14:tracePt t="15443" x="5384800" y="3079750"/>
          <p14:tracePt t="15460" x="5384800" y="3073400"/>
          <p14:tracePt t="15467" x="5384800" y="3067050"/>
          <p14:tracePt t="15475" x="5384800" y="3054350"/>
          <p14:tracePt t="15507" x="5384800" y="3048000"/>
          <p14:tracePt t="15540" x="5384800" y="3041650"/>
          <p14:tracePt t="15556" x="5391150" y="3035300"/>
          <p14:tracePt t="15563" x="5397500" y="3035300"/>
          <p14:tracePt t="15571" x="5410200" y="3028950"/>
          <p14:tracePt t="15588" x="5454650" y="3016250"/>
          <p14:tracePt t="15604" x="5524500" y="3009900"/>
          <p14:tracePt t="15622" x="5632450" y="2990850"/>
          <p14:tracePt t="15638" x="5778500" y="2990850"/>
          <p14:tracePt t="15654" x="5930900" y="2990850"/>
          <p14:tracePt t="15671" x="6070600" y="2990850"/>
          <p14:tracePt t="15689" x="6153150" y="2990850"/>
          <p14:tracePt t="15704" x="6172200" y="2990850"/>
          <p14:tracePt t="15721" x="6184900" y="2990850"/>
          <p14:tracePt t="15737" x="6197600" y="2990850"/>
          <p14:tracePt t="15755" x="6273800" y="3016250"/>
          <p14:tracePt t="15771" x="6318250" y="3022600"/>
          <p14:tracePt t="15788" x="6343650" y="3035300"/>
          <p14:tracePt t="15804" x="6350000" y="3035300"/>
          <p14:tracePt t="15822" x="6356350" y="3041650"/>
          <p14:tracePt t="15939" x="6356350" y="3048000"/>
          <p14:tracePt t="15947" x="6356350" y="3054350"/>
          <p14:tracePt t="15955" x="6356350" y="3060700"/>
          <p14:tracePt t="15972" x="6356350" y="3079750"/>
          <p14:tracePt t="15988" x="6362700" y="3086100"/>
          <p14:tracePt t="16005" x="6362700" y="3098800"/>
          <p14:tracePt t="16022" x="6362700" y="3111500"/>
          <p14:tracePt t="16038" x="6362700" y="3117850"/>
          <p14:tracePt t="16055" x="6356350" y="3130550"/>
          <p14:tracePt t="16071" x="6350000" y="3136900"/>
          <p14:tracePt t="16089" x="6330950" y="3149600"/>
          <p14:tracePt t="16104" x="6292850" y="3168650"/>
          <p14:tracePt t="16121" x="6267450" y="3168650"/>
          <p14:tracePt t="16138" x="6216650" y="3181350"/>
          <p14:tracePt t="16156" x="6127750" y="3194050"/>
          <p14:tracePt t="16172" x="6070600" y="3200400"/>
          <p14:tracePt t="16188" x="6026150" y="3206750"/>
          <p14:tracePt t="16205" x="5988050" y="3213100"/>
          <p14:tracePt t="16222" x="5943600" y="3213100"/>
          <p14:tracePt t="16238" x="5905500" y="3219450"/>
          <p14:tracePt t="16254" x="5867400" y="3219450"/>
          <p14:tracePt t="16271" x="5822950" y="3219450"/>
          <p14:tracePt t="16289" x="5784850" y="3219450"/>
          <p14:tracePt t="16305" x="5759450" y="3219450"/>
          <p14:tracePt t="16321" x="5740400" y="3219450"/>
          <p14:tracePt t="16338" x="5727700" y="3219450"/>
          <p14:tracePt t="16356" x="5689600" y="3213100"/>
          <p14:tracePt t="16371" x="5664200" y="3206750"/>
          <p14:tracePt t="16388" x="5613400" y="3194050"/>
          <p14:tracePt t="16405" x="5575300" y="3187700"/>
          <p14:tracePt t="16422" x="5556250" y="3175000"/>
          <p14:tracePt t="16438" x="5543550" y="3175000"/>
          <p14:tracePt t="16455" x="5530850" y="3162300"/>
          <p14:tracePt t="16471" x="5524500" y="3155950"/>
          <p14:tracePt t="16489" x="5505450" y="3149600"/>
          <p14:tracePt t="16505" x="5486400" y="3136900"/>
          <p14:tracePt t="16522" x="5486400" y="3130550"/>
          <p14:tracePt t="16538" x="5480050" y="3124200"/>
          <p14:tracePt t="16556" x="5473700" y="3092450"/>
          <p14:tracePt t="16572" x="5467350" y="3073400"/>
          <p14:tracePt t="16588" x="5467350" y="3041650"/>
          <p14:tracePt t="16605" x="5467350" y="3009900"/>
          <p14:tracePt t="16622" x="5467350" y="2997200"/>
          <p14:tracePt t="16638" x="5467350" y="2984500"/>
          <p14:tracePt t="16655" x="5467350" y="2965450"/>
          <p14:tracePt t="16671" x="5473700" y="2946400"/>
          <p14:tracePt t="16690" x="5511800" y="2927350"/>
          <p14:tracePt t="16706" x="5594350" y="2908300"/>
          <p14:tracePt t="16722" x="5708650" y="2901950"/>
          <p14:tracePt t="16739" x="6007100" y="2901950"/>
          <p14:tracePt t="16756" x="6311900" y="2921000"/>
          <p14:tracePt t="16772" x="6483350" y="2940050"/>
          <p14:tracePt t="16789" x="6572250" y="2959100"/>
          <p14:tracePt t="16805" x="6591300" y="2971800"/>
          <p14:tracePt t="16843" x="6597650" y="2978150"/>
          <p14:tracePt t="16868" x="6604000" y="2984500"/>
          <p14:tracePt t="16876" x="6604000" y="2990850"/>
          <p14:tracePt t="17027" x="6604000" y="3003550"/>
          <p14:tracePt t="17043" x="6604000" y="3009900"/>
          <p14:tracePt t="17051" x="6604000" y="3016250"/>
          <p14:tracePt t="17059" x="6604000" y="3022600"/>
          <p14:tracePt t="17073" x="6604000" y="3028950"/>
          <p14:tracePt t="17089" x="6597650" y="3041650"/>
          <p14:tracePt t="17107" x="6591300" y="3060700"/>
          <p14:tracePt t="17122" x="6572250" y="3086100"/>
          <p14:tracePt t="17139" x="6521450" y="3130550"/>
          <p14:tracePt t="17156" x="6508750" y="3168650"/>
          <p14:tracePt t="17173" x="6477000" y="3194050"/>
          <p14:tracePt t="17189" x="6451600" y="3219450"/>
          <p14:tracePt t="17206" x="6413500" y="3238500"/>
          <p14:tracePt t="17222" x="6381750" y="3251200"/>
          <p14:tracePt t="17240" x="6375400" y="3251200"/>
          <p14:tracePt t="17275" x="6369050" y="3251200"/>
          <p14:tracePt t="17284" x="6362700" y="3251200"/>
          <p14:tracePt t="17460" x="6356350" y="3251200"/>
          <p14:tracePt t="17467" x="6337300" y="3251200"/>
          <p14:tracePt t="17475" x="6305550" y="3251200"/>
          <p14:tracePt t="17489" x="6261100" y="3251200"/>
          <p14:tracePt t="17506" x="6165850" y="3251200"/>
          <p14:tracePt t="17523" x="6070600" y="3251200"/>
          <p14:tracePt t="17524" x="6032500" y="3251200"/>
          <p14:tracePt t="17540" x="5981700" y="3251200"/>
          <p14:tracePt t="17556" x="5956300" y="3251200"/>
          <p14:tracePt t="17573" x="5918200" y="3244850"/>
          <p14:tracePt t="17589" x="5886450" y="3232150"/>
          <p14:tracePt t="17607" x="5835650" y="3225800"/>
          <p14:tracePt t="17623" x="5803900" y="3225800"/>
          <p14:tracePt t="17639" x="5791200" y="3225800"/>
          <p14:tracePt t="17656" x="5778500" y="3225800"/>
          <p14:tracePt t="17673" x="5778500" y="3219450"/>
          <p14:tracePt t="17690" x="5753100" y="3213100"/>
          <p14:tracePt t="17706" x="5702300" y="3200400"/>
          <p14:tracePt t="17707" x="5670550" y="3187700"/>
          <p14:tracePt t="17723" x="5619750" y="3181350"/>
          <p14:tracePt t="17723" x="5568950" y="3175000"/>
          <p14:tracePt t="17740" x="5486400" y="3149600"/>
          <p14:tracePt t="17756" x="5454650" y="3143250"/>
          <p14:tracePt t="17773" x="5448300" y="3143250"/>
          <p14:tracePt t="17790" x="5435600" y="3136900"/>
          <p14:tracePt t="17807" x="5410200" y="3111500"/>
          <p14:tracePt t="17823" x="5365750" y="3079750"/>
          <p14:tracePt t="17840" x="5308600" y="3048000"/>
          <p14:tracePt t="17856" x="5276850" y="3035300"/>
          <p14:tracePt t="17874" x="5270500" y="3028950"/>
          <p14:tracePt t="17890" x="5270500" y="3022600"/>
          <p14:tracePt t="17906" x="5264150" y="3022600"/>
          <p14:tracePt t="17923" x="5251450" y="2997200"/>
          <p14:tracePt t="17940" x="5251450" y="2990850"/>
          <p14:tracePt t="17956" x="5245100" y="2984500"/>
          <p14:tracePt t="17973" x="5238750" y="2978150"/>
          <p14:tracePt t="17990" x="5238750" y="2965450"/>
          <p14:tracePt t="18007" x="5238750" y="2940050"/>
          <p14:tracePt t="18023" x="5232400" y="2908300"/>
          <p14:tracePt t="18040" x="5232400" y="2889250"/>
          <p14:tracePt t="18057" x="5232400" y="2882900"/>
          <p14:tracePt t="18074" x="5232400" y="2876550"/>
          <p14:tracePt t="18090" x="5232400" y="2870200"/>
          <p14:tracePt t="18106" x="5232400" y="2863850"/>
          <p14:tracePt t="18123" x="5232400" y="2857500"/>
          <p14:tracePt t="18228" x="5232400" y="2851150"/>
          <p14:tracePt t="18236" x="5226050" y="2844800"/>
          <p14:tracePt t="19003" x="5226050" y="2851150"/>
          <p14:tracePt t="19011" x="5226050" y="2870200"/>
          <p14:tracePt t="19020" x="5226050" y="2889250"/>
          <p14:tracePt t="19028" x="5226050" y="2914650"/>
          <p14:tracePt t="19041" x="5226050" y="2940050"/>
          <p14:tracePt t="19057" x="5226050" y="2990850"/>
          <p14:tracePt t="19075" x="5226050" y="3079750"/>
          <p14:tracePt t="19091" x="5219700" y="3117850"/>
          <p14:tracePt t="19108" x="5219700" y="3143250"/>
          <p14:tracePt t="19124" x="5213350" y="3155950"/>
          <p14:tracePt t="19142" x="5213350" y="3168650"/>
          <p14:tracePt t="19158" x="5207000" y="3200400"/>
          <p14:tracePt t="19174" x="5200650" y="3244850"/>
          <p14:tracePt t="19191" x="5181600" y="3289300"/>
          <p14:tracePt t="19209" x="5181600" y="3314700"/>
          <p14:tracePt t="19224" x="5175250" y="3321050"/>
          <p14:tracePt t="19241" x="5175250" y="3333750"/>
          <p14:tracePt t="19258" x="5175250" y="3340100"/>
          <p14:tracePt t="19276" x="5168900" y="3378200"/>
          <p14:tracePt t="19291" x="5162550" y="3409950"/>
          <p14:tracePt t="19308" x="5162550" y="3416300"/>
          <p14:tracePt t="19380" x="5162550" y="3422650"/>
          <p14:tracePt t="19540" x="5156200" y="3429000"/>
          <p14:tracePt t="19652" x="5156200" y="3409950"/>
          <p14:tracePt t="19660" x="5156200" y="3390900"/>
          <p14:tracePt t="19667" x="5156200" y="3378200"/>
          <p14:tracePt t="19676" x="5156200" y="3352800"/>
          <p14:tracePt t="19691" x="5156200" y="3321050"/>
          <p14:tracePt t="19708" x="5156200" y="3276600"/>
          <p14:tracePt t="19725" x="5156200" y="3232150"/>
          <p14:tracePt t="19741" x="5162550" y="3200400"/>
          <p14:tracePt t="19758" x="5168900" y="3136900"/>
          <p14:tracePt t="19775" x="5168900" y="3079750"/>
          <p14:tracePt t="19792" x="5181600" y="3028950"/>
          <p14:tracePt t="19808" x="5181600" y="3009900"/>
          <p14:tracePt t="19825" x="5181600" y="2990850"/>
          <p14:tracePt t="19842" x="5187950" y="2978150"/>
          <p14:tracePt t="19859" x="5187950" y="2965450"/>
          <p14:tracePt t="19875" x="5187950" y="2952750"/>
          <p14:tracePt t="19892" x="5200650" y="2927350"/>
          <p14:tracePt t="19908" x="5200650" y="2921000"/>
          <p14:tracePt t="19926" x="5200650" y="2914650"/>
          <p14:tracePt t="19942" x="5200650" y="2895600"/>
          <p14:tracePt t="19958" x="5207000" y="2882900"/>
          <p14:tracePt t="19975" x="5207000" y="2863850"/>
          <p14:tracePt t="19992" x="5219700" y="2838450"/>
          <p14:tracePt t="20008" x="5226050" y="2819400"/>
          <p14:tracePt t="20025" x="5238750" y="2787650"/>
          <p14:tracePt t="20042" x="5238750" y="2774950"/>
          <p14:tracePt t="20059" x="5245100" y="2755900"/>
          <p14:tracePt t="20180" x="5245100" y="2768600"/>
          <p14:tracePt t="20188" x="5245100" y="2781300"/>
          <p14:tracePt t="20196" x="5245100" y="2794000"/>
          <p14:tracePt t="20208" x="5257800" y="2813050"/>
          <p14:tracePt t="20225" x="5257800" y="2863850"/>
          <p14:tracePt t="20242" x="5257800" y="2914650"/>
          <p14:tracePt t="20244" x="5257800" y="2933700"/>
          <p14:tracePt t="20260" x="5257800" y="2959100"/>
          <p14:tracePt t="20275" x="5257800" y="3003550"/>
          <p14:tracePt t="20292" x="5257800" y="3048000"/>
          <p14:tracePt t="20308" x="5257800" y="3086100"/>
          <p14:tracePt t="20326" x="5257800" y="3124200"/>
          <p14:tracePt t="20342" x="5257800" y="3143250"/>
          <p14:tracePt t="20359" x="5257800" y="3162300"/>
          <p14:tracePt t="20376" x="5257800" y="3181350"/>
          <p14:tracePt t="20394" x="5257800" y="3206750"/>
          <p14:tracePt t="20409" x="5257800" y="3232150"/>
          <p14:tracePt t="20426" x="5257800" y="3257550"/>
          <p14:tracePt t="20442" x="5257800" y="3289300"/>
          <p14:tracePt t="20443" x="5257800" y="3314700"/>
          <p14:tracePt t="20460" x="5257800" y="3359150"/>
          <p14:tracePt t="20475" x="5251450" y="3390900"/>
          <p14:tracePt t="20493" x="5245100" y="3422650"/>
          <p14:tracePt t="20509" x="5245100" y="3429000"/>
          <p14:tracePt t="20526" x="5245100" y="3435350"/>
          <p14:tracePt t="20644" x="5238750" y="3435350"/>
          <p14:tracePt t="20668" x="5232400" y="3435350"/>
          <p14:tracePt t="20676" x="5226050" y="3429000"/>
          <p14:tracePt t="20684" x="5219700" y="3416300"/>
          <p14:tracePt t="20692" x="5213350" y="3409950"/>
          <p14:tracePt t="20709" x="5207000" y="3378200"/>
          <p14:tracePt t="20726" x="5200650" y="3340100"/>
          <p14:tracePt t="20742" x="5200650" y="3282950"/>
          <p14:tracePt t="20759" x="5200650" y="3232150"/>
          <p14:tracePt t="20776" x="5200650" y="3175000"/>
          <p14:tracePt t="20793" x="5200650" y="3117850"/>
          <p14:tracePt t="20809" x="5200650" y="3073400"/>
          <p14:tracePt t="20826" x="5200650" y="3035300"/>
          <p14:tracePt t="20842" x="5200650" y="2978150"/>
          <p14:tracePt t="20860" x="5207000" y="2895600"/>
          <p14:tracePt t="20876" x="5213350" y="2851150"/>
          <p14:tracePt t="20893" x="5213350" y="2825750"/>
          <p14:tracePt t="20910" x="5219700" y="2813050"/>
          <p14:tracePt t="20927" x="5219700" y="2806700"/>
          <p14:tracePt t="20942" x="5226050" y="2794000"/>
          <p14:tracePt t="20959" x="5226050" y="2787650"/>
          <p14:tracePt t="20980" x="5232400" y="2781300"/>
          <p14:tracePt t="20994" x="5232400" y="2774950"/>
          <p14:tracePt t="21009" x="5232400" y="2768600"/>
          <p14:tracePt t="21026" x="5238750" y="2762250"/>
          <p14:tracePt t="21084" x="5238750" y="2755900"/>
          <p14:tracePt t="21116" x="5238750" y="2749550"/>
          <p14:tracePt t="21124" x="5238750" y="2743200"/>
          <p14:tracePt t="21244" x="5238750" y="2749550"/>
          <p14:tracePt t="21251" x="5238750" y="2781300"/>
          <p14:tracePt t="21260" x="5238750" y="2806700"/>
          <p14:tracePt t="21276" x="5238750" y="2889250"/>
          <p14:tracePt t="21293" x="5238750" y="2984500"/>
          <p14:tracePt t="21309" x="5238750" y="3098800"/>
          <p14:tracePt t="21327" x="5238750" y="3187700"/>
          <p14:tracePt t="21343" x="5238750" y="3257550"/>
          <p14:tracePt t="21359" x="5238750" y="3327400"/>
          <p14:tracePt t="21376" x="5238750" y="3384550"/>
          <p14:tracePt t="21394" x="5245100" y="3422650"/>
          <p14:tracePt t="21409" x="5245100" y="3448050"/>
          <p14:tracePt t="21426" x="5245100" y="3467100"/>
          <p14:tracePt t="21443" x="5245100" y="3473450"/>
          <p14:tracePt t="21772" x="5245100" y="3467100"/>
          <p14:tracePt t="21780" x="5245100" y="3454400"/>
          <p14:tracePt t="21788" x="5245100" y="3441700"/>
          <p14:tracePt t="21796" x="5245100" y="3429000"/>
          <p14:tracePt t="21810" x="5245100" y="3409950"/>
          <p14:tracePt t="21827" x="5245100" y="3378200"/>
          <p14:tracePt t="21828" x="5245100" y="3346450"/>
          <p14:tracePt t="21844" x="5245100" y="3276600"/>
          <p14:tracePt t="21860" x="5245100" y="3168650"/>
          <p14:tracePt t="21877" x="5245100" y="3073400"/>
          <p14:tracePt t="21893" x="5245100" y="2997200"/>
          <p14:tracePt t="21911" x="5245100" y="2946400"/>
          <p14:tracePt t="21927" x="5245100" y="2927350"/>
          <p14:tracePt t="21943" x="5245100" y="2921000"/>
          <p14:tracePt t="22292" x="0" y="0"/>
        </p14:tracePtLst>
      </p14:laserTraceLst>
    </p:ext>
  </p:extLs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323500" y="3009135"/>
            <a:ext cx="2319251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add(k)</a:t>
            </a:r>
            <a:r>
              <a:rPr lang="en-US" altLang="ko-KR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ko-KR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k= k+1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print(add(a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945134" y="3278846"/>
            <a:ext cx="259381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43584" y="402336"/>
            <a:ext cx="6102953" cy="21236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주 프로그램의 변수명과 함수내의 </a:t>
            </a: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변수명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서로 다를 수 있다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매개변수의 위치에 의한 </a:t>
            </a:r>
            <a:r>
              <a:rPr lang="ko-KR" altLang="en-US" sz="20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매핑</a:t>
            </a:r>
            <a:endParaRPr lang="ko-KR" altLang="en-US" sz="20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6517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43" y="2576865"/>
            <a:ext cx="10095956" cy="35663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0530" y="523702"/>
            <a:ext cx="10141527" cy="16858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IDLE: </a:t>
            </a:r>
            <a:r>
              <a:rPr lang="en-US" altLang="ko-KR" sz="2400" dirty="0" smtClean="0">
                <a:solidFill>
                  <a:srgbClr val="00B05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I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ntegrated </a:t>
            </a:r>
            <a:r>
              <a:rPr lang="en-US" altLang="ko-KR" sz="2400" dirty="0" smtClean="0">
                <a:solidFill>
                  <a:srgbClr val="00B05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D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evelopment and </a:t>
            </a:r>
            <a:r>
              <a:rPr lang="en-US" altLang="ko-KR" sz="2400" dirty="0" smtClean="0">
                <a:solidFill>
                  <a:srgbClr val="00B05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L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earning </a:t>
            </a:r>
            <a:r>
              <a:rPr lang="en-US" altLang="ko-KR" sz="2400" dirty="0" smtClean="0">
                <a:solidFill>
                  <a:srgbClr val="00B05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E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nvironment (</a:t>
            </a:r>
            <a:r>
              <a:rPr lang="en-US" altLang="ko-KR" sz="2400" dirty="0" smtClean="0">
                <a:solidFill>
                  <a:srgbClr val="00B050"/>
                </a:solidFill>
                <a:latin typeface="Arial" panose="020B0604020202020204" pitchFamily="34" charset="0"/>
              </a:rPr>
              <a:t>I</a:t>
            </a:r>
            <a:r>
              <a:rPr lang="en-US" altLang="ko-KR" sz="2400" dirty="0" smtClean="0">
                <a:latin typeface="Arial" panose="020B0604020202020204" pitchFamily="34" charset="0"/>
              </a:rPr>
              <a:t>ntegrated </a:t>
            </a:r>
            <a:r>
              <a:rPr lang="en-US" altLang="ko-KR" sz="2400" dirty="0">
                <a:solidFill>
                  <a:srgbClr val="00B050"/>
                </a:solidFill>
                <a:latin typeface="Arial" panose="020B0604020202020204" pitchFamily="34" charset="0"/>
              </a:rPr>
              <a:t>D</a:t>
            </a:r>
            <a:r>
              <a:rPr lang="en-US" altLang="ko-KR" sz="2400" dirty="0">
                <a:latin typeface="Arial" panose="020B0604020202020204" pitchFamily="34" charset="0"/>
              </a:rPr>
              <a:t>eve</a:t>
            </a:r>
            <a:r>
              <a:rPr lang="en-US" altLang="ko-KR" sz="2400" dirty="0">
                <a:solidFill>
                  <a:srgbClr val="00B050"/>
                </a:solidFill>
                <a:latin typeface="Arial" panose="020B0604020202020204" pitchFamily="34" charset="0"/>
              </a:rPr>
              <a:t>l</a:t>
            </a:r>
            <a:r>
              <a:rPr lang="en-US" altLang="ko-KR" sz="2400" dirty="0">
                <a:latin typeface="Arial" panose="020B0604020202020204" pitchFamily="34" charset="0"/>
              </a:rPr>
              <a:t>opment </a:t>
            </a:r>
            <a:r>
              <a:rPr lang="en-US" altLang="ko-KR" sz="2400" dirty="0">
                <a:solidFill>
                  <a:srgbClr val="00B050"/>
                </a:solidFill>
                <a:latin typeface="Arial" panose="020B0604020202020204" pitchFamily="34" charset="0"/>
              </a:rPr>
              <a:t>E</a:t>
            </a:r>
            <a:r>
              <a:rPr lang="en-US" altLang="ko-KR" sz="2400" dirty="0">
                <a:latin typeface="Arial" panose="020B0604020202020204" pitchFamily="34" charset="0"/>
              </a:rPr>
              <a:t>nvironment </a:t>
            </a:r>
            <a:r>
              <a:rPr lang="ko-KR" altLang="en-US" sz="2400" dirty="0" smtClean="0">
                <a:latin typeface="Arial" panose="020B0604020202020204" pitchFamily="34" charset="0"/>
              </a:rPr>
              <a:t>의 일종</a:t>
            </a:r>
            <a:r>
              <a:rPr lang="en-US" altLang="ko-KR" sz="2400" dirty="0" smtClean="0">
                <a:latin typeface="Arial" panose="020B060402020202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파이썬을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이용하기 위해서는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IDLE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를 설치해야 함</a:t>
            </a:r>
          </a:p>
        </p:txBody>
      </p:sp>
    </p:spTree>
    <p:extLst>
      <p:ext uri="{BB962C8B-B14F-4D97-AF65-F5344CB8AC3E}">
        <p14:creationId xmlns:p14="http://schemas.microsoft.com/office/powerpoint/2010/main" val="214525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99246" y="604918"/>
            <a:ext cx="10221068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함수 내부에서 변수의 값이 바뀌더라도 외부의 </a:t>
            </a: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변수값은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바뀌지 않는다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47282" y="1940303"/>
            <a:ext cx="3092335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add(a):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a= a+1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print("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내부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",a)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print(add(a))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외부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",a)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5489" y="2549931"/>
            <a:ext cx="2593813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내부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외부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632960" y="3062164"/>
            <a:ext cx="2103120" cy="423326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765040" y="3322320"/>
            <a:ext cx="1960880" cy="42794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4994513" y="2672080"/>
            <a:ext cx="1599327" cy="1016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5150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40560" y="497840"/>
            <a:ext cx="714330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함수 내부에 두 개 이상의 변수를 전달할 수 있다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53920" y="1940303"/>
            <a:ext cx="3870643" cy="17543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sum_of_squares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c =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+y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*y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c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b=4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sum_of_squares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5489" y="2549931"/>
            <a:ext cx="259381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40417260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7407" y="2350850"/>
            <a:ext cx="3870643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def average(a,b,c,d):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return (</a:t>
            </a:r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a+b+c+d)/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w=3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x=5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y=7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z=10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print(average(w,x,y,z))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98976" y="2960478"/>
            <a:ext cx="259381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6.25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0560" y="497840"/>
            <a:ext cx="574227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함수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내부에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네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 개의 변수를 전달한 예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71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00"/>
    </mc:Choice>
    <mc:Fallback xmlns="">
      <p:transition spd="slow" advTm="59000"/>
    </mc:Fallback>
  </mc:AlternateContent>
  <p:timing>
    <p:tnLst>
      <p:par>
        <p:cTn id="1" dur="indefinite" restart="never" nodeType="tmRoot"/>
      </p:par>
    </p:tnLst>
  </p:timing>
  <p:extLst>
    <p:ext uri="{3A86A75C-4F4B-4683-9AE1-C65F6400EC91}">
      <p14:laserTraceLst xmlns:p14="http://schemas.microsoft.com/office/powerpoint/2010/main">
        <p14:tracePtLst>
          <p14:tracePt t="8166" x="2451100" y="4425950"/>
          <p14:tracePt t="8228" x="2451100" y="4419600"/>
          <p14:tracePt t="8243" x="2438400" y="4400550"/>
          <p14:tracePt t="8259" x="2413000" y="4381500"/>
          <p14:tracePt t="8274" x="2400300" y="4375150"/>
          <p14:tracePt t="9476" x="2393950" y="4368800"/>
          <p14:tracePt t="9601" x="2400300" y="4362450"/>
          <p14:tracePt t="9617" x="2482850" y="4362450"/>
          <p14:tracePt t="9632" x="2609850" y="4362450"/>
          <p14:tracePt t="9648" x="2762250" y="4362450"/>
          <p14:tracePt t="9663" x="2838450" y="4362450"/>
          <p14:tracePt t="9679" x="2952750" y="4362450"/>
          <p14:tracePt t="9695" x="2990850" y="4362450"/>
          <p14:tracePt t="9960" x="3016250" y="4362450"/>
          <p14:tracePt t="9975" x="3028950" y="4362450"/>
          <p14:tracePt t="9991" x="3073400" y="4362450"/>
          <p14:tracePt t="10007" x="3092450" y="4356100"/>
          <p14:tracePt t="10038" x="3098800" y="4349750"/>
          <p14:tracePt t="10053" x="3105150" y="4349750"/>
          <p14:tracePt t="10069" x="3111500" y="4349750"/>
          <p14:tracePt t="10085" x="3130550" y="4349750"/>
          <p14:tracePt t="10100" x="3162300" y="4349750"/>
          <p14:tracePt t="10116" x="3187700" y="4349750"/>
          <p14:tracePt t="10131" x="3194050" y="4349750"/>
          <p14:tracePt t="10178" x="3200400" y="4349750"/>
          <p14:tracePt t="10194" x="3219450" y="4349750"/>
          <p14:tracePt t="10209" x="3232150" y="4349750"/>
          <p14:tracePt t="10225" x="3251200" y="4349750"/>
          <p14:tracePt t="10241" x="3270250" y="4349750"/>
          <p14:tracePt t="10256" x="3302000" y="4349750"/>
          <p14:tracePt t="10272" x="3333750" y="4349750"/>
          <p14:tracePt t="10287" x="3352800" y="4349750"/>
          <p14:tracePt t="10303" x="3397250" y="4349750"/>
          <p14:tracePt t="10319" x="3441700" y="4349750"/>
          <p14:tracePt t="10334" x="3498850" y="4349750"/>
          <p14:tracePt t="10350" x="3549650" y="4349750"/>
          <p14:tracePt t="10365" x="3600450" y="4349750"/>
          <p14:tracePt t="10381" x="3644900" y="4349750"/>
          <p14:tracePt t="10397" x="3683000" y="4349750"/>
          <p14:tracePt t="10412" x="3714750" y="4349750"/>
          <p14:tracePt t="10428" x="3746500" y="4356100"/>
          <p14:tracePt t="10443" x="3778250" y="4356100"/>
          <p14:tracePt t="10459" x="3790950" y="4356100"/>
          <p14:tracePt t="10475" x="3810000" y="4356100"/>
          <p14:tracePt t="10490" x="3835400" y="4356100"/>
          <p14:tracePt t="10506" x="3873500" y="4356100"/>
          <p14:tracePt t="10521" x="3905250" y="4356100"/>
          <p14:tracePt t="10537" x="3917950" y="4356100"/>
          <p14:tracePt t="10568" x="3924300" y="4356100"/>
          <p14:tracePt t="10599" x="3943350" y="4356100"/>
          <p14:tracePt t="10615" x="3975100" y="4356100"/>
          <p14:tracePt t="10616" x="3994150" y="4349750"/>
          <p14:tracePt t="10631" x="4013200" y="4349750"/>
          <p14:tracePt t="10646" x="4038600" y="4343400"/>
          <p14:tracePt t="10662" x="4044950" y="4343400"/>
          <p14:tracePt t="10740" x="4057650" y="4343400"/>
          <p14:tracePt t="10755" x="4070350" y="4337050"/>
          <p14:tracePt t="10771" x="4076700" y="4330700"/>
          <p14:tracePt t="10787" x="4083050" y="4330700"/>
          <p14:tracePt t="10802" x="4089400" y="4330700"/>
          <p14:tracePt t="10818" x="4108450" y="4330700"/>
          <p14:tracePt t="10833" x="4127500" y="4330700"/>
          <p14:tracePt t="10849" x="4133850" y="4324350"/>
          <p14:tracePt t="11130" x="4146550" y="4324350"/>
          <p14:tracePt t="11145" x="4171950" y="4324350"/>
          <p14:tracePt t="11161" x="4184650" y="4324350"/>
          <p14:tracePt t="11177" x="4197350" y="4324350"/>
          <p14:tracePt t="11630" x="4203700" y="4324350"/>
          <p14:tracePt t="11645" x="4241800" y="4324350"/>
          <p14:tracePt t="11660" x="4286250" y="4324350"/>
          <p14:tracePt t="11676" x="4343400" y="4324350"/>
          <p14:tracePt t="11691" x="4387850" y="4324350"/>
          <p14:tracePt t="11707" x="4394200" y="4324350"/>
          <p14:tracePt t="11833" x="4413250" y="4324350"/>
          <p14:tracePt t="11847" x="4432300" y="4324350"/>
          <p14:tracePt t="11863" x="4483100" y="4324350"/>
          <p14:tracePt t="11879" x="4540250" y="4324350"/>
          <p14:tracePt t="11894" x="4584700" y="4324350"/>
          <p14:tracePt t="11910" x="4610100" y="4330700"/>
          <p14:tracePt t="12066" x="4635500" y="4330700"/>
          <p14:tracePt t="12081" x="4724400" y="4330700"/>
          <p14:tracePt t="12097" x="4826000" y="4330700"/>
          <p14:tracePt t="12113" x="4914900" y="4330700"/>
          <p14:tracePt t="12128" x="4946650" y="4330700"/>
          <p14:tracePt t="12144" x="4953000" y="4330700"/>
          <p14:tracePt t="12347" x="4984750" y="4330700"/>
          <p14:tracePt t="12362" x="5067300" y="4330700"/>
          <p14:tracePt t="12378" x="5149850" y="4330700"/>
          <p14:tracePt t="12393" x="5175250" y="4330700"/>
          <p14:tracePt t="12596" x="5168900" y="4337050"/>
          <p14:tracePt t="12612" x="5162550" y="4343400"/>
          <p14:tracePt t="12627" x="5143500" y="4349750"/>
          <p14:tracePt t="12643" x="5130800" y="4349750"/>
          <p14:tracePt t="12659" x="5105400" y="4356100"/>
          <p14:tracePt t="12674" x="5067300" y="4362450"/>
          <p14:tracePt t="12690" x="5029200" y="4368800"/>
          <p14:tracePt t="12705" x="5010150" y="4375150"/>
          <p14:tracePt t="12721" x="4991100" y="4375150"/>
          <p14:tracePt t="12737" x="4978400" y="4375150"/>
          <p14:tracePt t="12752" x="4959350" y="4375150"/>
          <p14:tracePt t="12768" x="4921250" y="4381500"/>
          <p14:tracePt t="12783" x="4914900" y="4381500"/>
          <p14:tracePt t="12799" x="4889500" y="4387850"/>
          <p14:tracePt t="13142" x="4876800" y="4394200"/>
          <p14:tracePt t="13158" x="4864100" y="4394200"/>
          <p14:tracePt t="13173" x="4838700" y="4394200"/>
          <p14:tracePt t="13189" x="4787900" y="4394200"/>
          <p14:tracePt t="13205" x="4692650" y="4368800"/>
          <p14:tracePt t="13220" x="4597400" y="4337050"/>
          <p14:tracePt t="13236" x="4483100" y="4298950"/>
          <p14:tracePt t="13251" x="4343400" y="4241800"/>
          <p14:tracePt t="13267" x="4140200" y="4146550"/>
          <p14:tracePt t="13283" x="3956050" y="4057650"/>
          <p14:tracePt t="13298" x="3752850" y="3962400"/>
          <p14:tracePt t="13314" x="3638550" y="3879850"/>
          <p14:tracePt t="13329" x="3498850" y="3746500"/>
          <p14:tracePt t="13345" x="3378200" y="3575050"/>
          <p14:tracePt t="13361" x="3302000" y="3429000"/>
          <p14:tracePt t="13376" x="3251200" y="3314700"/>
          <p14:tracePt t="13392" x="3238500" y="3289300"/>
          <p14:tracePt t="13407" x="3238500" y="3276600"/>
          <p14:tracePt t="13423" x="3238500" y="3270250"/>
          <p14:tracePt t="13454" x="3238500" y="3257550"/>
          <p14:tracePt t="13485" x="3238500" y="3251200"/>
          <p14:tracePt t="13563" x="3238500" y="3238500"/>
          <p14:tracePt t="13579" x="3238500" y="3219450"/>
          <p14:tracePt t="13595" x="3238500" y="3200400"/>
          <p14:tracePt t="13610" x="3238500" y="3168650"/>
          <p14:tracePt t="13626" x="3238500" y="3124200"/>
          <p14:tracePt t="13641" x="3238500" y="3073400"/>
          <p14:tracePt t="13657" x="3238500" y="3022600"/>
          <p14:tracePt t="13673" x="3219450" y="2984500"/>
          <p14:tracePt t="13704" x="3219450" y="2978150"/>
          <p14:tracePt t="13751" x="3219450" y="2971800"/>
          <p14:tracePt t="13766" x="3200400" y="2952750"/>
          <p14:tracePt t="13782" x="3181350" y="2933700"/>
          <p14:tracePt t="13797" x="3130550" y="2882900"/>
          <p14:tracePt t="13813" x="3073400" y="2819400"/>
          <p14:tracePt t="13829" x="3041650" y="2768600"/>
          <p14:tracePt t="13844" x="3009900" y="2736850"/>
          <p14:tracePt t="13860" x="3003550" y="2717800"/>
          <p14:tracePt t="13875" x="2997200" y="2705100"/>
          <p14:tracePt t="14328" x="2978150" y="2698750"/>
          <p14:tracePt t="14344" x="2959100" y="2698750"/>
          <p14:tracePt t="14359" x="2952750" y="2698750"/>
          <p14:tracePt t="14376" x="2946400" y="2698750"/>
          <p14:tracePt t="14422" x="2940050" y="2698750"/>
          <p14:tracePt t="14484" x="2927350" y="2698750"/>
          <p14:tracePt t="14500" x="2921000" y="2692400"/>
          <p14:tracePt t="14515" x="2908300" y="2692400"/>
          <p14:tracePt t="14531" x="2889250" y="2679700"/>
          <p14:tracePt t="14546" x="2882900" y="2673350"/>
          <p14:tracePt t="14562" x="2876550" y="2673350"/>
          <p14:tracePt t="14766" x="3022600" y="2673350"/>
          <p14:tracePt t="14780" x="3302000" y="2673350"/>
          <p14:tracePt t="14796" x="3543300" y="2673350"/>
          <p14:tracePt t="14812" x="3651250" y="2673350"/>
          <p14:tracePt t="14827" x="3657600" y="2673350"/>
          <p14:tracePt t="15186" x="3702050" y="2660650"/>
          <p14:tracePt t="15203" x="3752850" y="2654300"/>
          <p14:tracePt t="15217" x="3822700" y="2654300"/>
          <p14:tracePt t="15234" x="3873500" y="2654300"/>
          <p14:tracePt t="15248" x="3905250" y="2647950"/>
          <p14:tracePt t="15264" x="3911600" y="2647950"/>
          <p14:tracePt t="15311" x="3917950" y="2641600"/>
          <p14:tracePt t="15624" x="3962400" y="2641600"/>
          <p14:tracePt t="15624" x="4000500" y="2641600"/>
          <p14:tracePt t="15638" x="4025900" y="2641600"/>
          <p14:tracePt t="15654" x="4102100" y="2641600"/>
          <p14:tracePt t="15670" x="4197350" y="2641600"/>
          <p14:tracePt t="15685" x="4241800" y="2641600"/>
          <p14:tracePt t="15701" x="4267200" y="2641600"/>
          <p14:tracePt t="15732" x="4279900" y="2641600"/>
          <p14:tracePt t="15749" x="4318000" y="2641600"/>
          <p14:tracePt t="15763" x="4362450" y="2641600"/>
          <p14:tracePt t="15780" x="4406900" y="2641600"/>
          <p14:tracePt t="15795" x="4445000" y="2641600"/>
          <p14:tracePt t="15811" x="4483100" y="2647950"/>
          <p14:tracePt t="15827" x="4514850" y="2654300"/>
          <p14:tracePt t="15841" x="4546600" y="2660650"/>
          <p14:tracePt t="15858" x="4584700" y="2660650"/>
          <p14:tracePt t="15872" x="4610100" y="2660650"/>
          <p14:tracePt t="15888" x="4629150" y="2660650"/>
          <p14:tracePt t="15904" x="4641850" y="2660650"/>
          <p14:tracePt t="15919" x="4648200" y="2660650"/>
          <p14:tracePt t="15950" x="4654550" y="2660650"/>
          <p14:tracePt t="15967" x="4660900" y="2660650"/>
          <p14:tracePt t="15983" x="4673600" y="2660650"/>
          <p14:tracePt t="15997" x="4692650" y="2660650"/>
          <p14:tracePt t="16014" x="4724400" y="2660650"/>
          <p14:tracePt t="16028" x="4743450" y="2660650"/>
          <p14:tracePt t="16044" x="4749800" y="2660650"/>
          <p14:tracePt t="16123" x="4762500" y="2660650"/>
          <p14:tracePt t="16138" x="4787900" y="2660650"/>
          <p14:tracePt t="16153" x="4813300" y="2660650"/>
          <p14:tracePt t="16169" x="4819650" y="2660650"/>
          <p14:tracePt t="16419" x="4838700" y="2654300"/>
          <p14:tracePt t="16435" x="4851400" y="2654300"/>
          <p14:tracePt t="16451" x="4857750" y="2641600"/>
          <p14:tracePt t="16466" x="4857750" y="2635250"/>
          <p14:tracePt t="16482" x="4857750" y="2628900"/>
          <p14:tracePt t="16668" x="4857750" y="2609850"/>
          <p14:tracePt t="16685" x="4857750" y="2584450"/>
          <p14:tracePt t="16699" x="4857750" y="2546350"/>
          <p14:tracePt t="16716" x="4851400" y="2533650"/>
          <p14:tracePt t="16731" x="4851400" y="2514600"/>
          <p14:tracePt t="16747" x="4845050" y="2501900"/>
          <p14:tracePt t="16763" x="4838700" y="2489200"/>
          <p14:tracePt t="16825" x="4826000" y="2470150"/>
          <p14:tracePt t="16841" x="4806950" y="2457450"/>
          <p14:tracePt t="16855" x="4800600" y="2451100"/>
          <p14:tracePt t="16872" x="4787900" y="2451100"/>
          <p14:tracePt t="16887" x="4775200" y="2451100"/>
          <p14:tracePt t="16903" x="4743450" y="2451100"/>
          <p14:tracePt t="16919" x="4673600" y="2451100"/>
          <p14:tracePt t="16934" x="4572000" y="2463800"/>
          <p14:tracePt t="16950" x="4451350" y="2463800"/>
          <p14:tracePt t="16965" x="4311650" y="2463800"/>
          <p14:tracePt t="16981" x="4210050" y="2463800"/>
          <p14:tracePt t="16997" x="4152900" y="2463800"/>
          <p14:tracePt t="17012" x="4121150" y="2463800"/>
          <p14:tracePt t="17028" x="4070350" y="2463800"/>
          <p14:tracePt t="17043" x="4013200" y="2463800"/>
          <p14:tracePt t="17059" x="3924300" y="2463800"/>
          <p14:tracePt t="17076" x="3860800" y="2463800"/>
          <p14:tracePt t="17093" x="3835400" y="2463800"/>
          <p14:tracePt t="17109" x="3829050" y="2463800"/>
          <p14:tracePt t="17215" x="3822700" y="2482850"/>
          <p14:tracePt t="17231" x="3822700" y="2501900"/>
          <p14:tracePt t="17246" x="3822700" y="2533650"/>
          <p14:tracePt t="17262" x="3822700" y="2590800"/>
          <p14:tracePt t="17277" x="3822700" y="2647950"/>
          <p14:tracePt t="17293" x="3829050" y="2679700"/>
          <p14:tracePt t="17309" x="3829050" y="2698750"/>
          <p14:tracePt t="17402" x="3829050" y="2705100"/>
          <p14:tracePt t="17417" x="3848100" y="2705100"/>
          <p14:tracePt t="17433" x="3873500" y="2705100"/>
          <p14:tracePt t="17449" x="3905250" y="2705100"/>
          <p14:tracePt t="17465" x="3956050" y="2705100"/>
          <p14:tracePt t="17480" x="3994150" y="2705100"/>
          <p14:tracePt t="17496" x="4108450" y="2705100"/>
          <p14:tracePt t="17511" x="4248150" y="2705100"/>
          <p14:tracePt t="17527" x="4387850" y="2705100"/>
          <p14:tracePt t="17543" x="4483100" y="2705100"/>
          <p14:tracePt t="17558" x="4552950" y="2705100"/>
          <p14:tracePt t="17574" x="4629150" y="2692400"/>
          <p14:tracePt t="17589" x="4667250" y="2692400"/>
          <p14:tracePt t="17605" x="4686300" y="2686050"/>
          <p14:tracePt t="17621" x="4699000" y="2686050"/>
          <p14:tracePt t="17636" x="4711700" y="2686050"/>
          <p14:tracePt t="17652" x="4724400" y="2679700"/>
          <p14:tracePt t="17667" x="4762500" y="2679700"/>
          <p14:tracePt t="17683" x="4838700" y="2673350"/>
          <p14:tracePt t="17699" x="4914900" y="2673350"/>
          <p14:tracePt t="17714" x="4984750" y="2673350"/>
          <p14:tracePt t="17730" x="4997450" y="2667000"/>
          <p14:tracePt t="17839" x="4997450" y="2660650"/>
          <p14:tracePt t="17855" x="4997450" y="2641600"/>
          <p14:tracePt t="17870" x="4991100" y="2628900"/>
          <p14:tracePt t="17886" x="4984750" y="2616200"/>
          <p14:tracePt t="17901" x="4978400" y="2597150"/>
          <p14:tracePt t="17917" x="4965700" y="2565400"/>
          <p14:tracePt t="17933" x="4953000" y="2552700"/>
          <p14:tracePt t="17948" x="4946650" y="2533650"/>
          <p14:tracePt t="17964" x="4946650" y="2520950"/>
          <p14:tracePt t="17979" x="4940300" y="2508250"/>
          <p14:tracePt t="17995" x="4933950" y="2495550"/>
          <p14:tracePt t="18026" x="4933950" y="2489200"/>
          <p14:tracePt t="18042" x="4927600" y="2482850"/>
          <p14:tracePt t="18057" x="4921250" y="2476500"/>
          <p14:tracePt t="18089" x="4908550" y="2476500"/>
          <p14:tracePt t="18104" x="4895850" y="2476500"/>
          <p14:tracePt t="18120" x="4870450" y="2470150"/>
          <p14:tracePt t="18135" x="4826000" y="2470150"/>
          <p14:tracePt t="18151" x="4756150" y="2470150"/>
          <p14:tracePt t="18167" x="4667250" y="2470150"/>
          <p14:tracePt t="18182" x="4546600" y="2470150"/>
          <p14:tracePt t="18198" x="4425950" y="2470150"/>
          <p14:tracePt t="18213" x="4337050" y="2470150"/>
          <p14:tracePt t="18229" x="4298950" y="2470150"/>
          <p14:tracePt t="18245" x="4279900" y="2470150"/>
          <p14:tracePt t="18276" x="4273550" y="2470150"/>
          <p14:tracePt t="18338" x="4267200" y="2470150"/>
          <p14:tracePt t="18354" x="4254500" y="2489200"/>
          <p14:tracePt t="18369" x="4254500" y="2514600"/>
          <p14:tracePt t="18385" x="4241800" y="2559050"/>
          <p14:tracePt t="18401" x="4241800" y="2609850"/>
          <p14:tracePt t="18416" x="4241800" y="2635250"/>
          <p14:tracePt t="18432" x="4229100" y="2679700"/>
          <p14:tracePt t="18447" x="4229100" y="2736850"/>
          <p14:tracePt t="18463" x="4216400" y="2774950"/>
          <p14:tracePt t="18479" x="4210050" y="2794000"/>
          <p14:tracePt t="18494" x="4203700" y="2806700"/>
          <p14:tracePt t="18510" x="4197350" y="2813050"/>
          <p14:tracePt t="18525" x="4178300" y="2825750"/>
          <p14:tracePt t="18541" x="4133850" y="2832100"/>
          <p14:tracePt t="18557" x="4057650" y="2851150"/>
          <p14:tracePt t="18572" x="3962400" y="2857500"/>
          <p14:tracePt t="18588" x="3860800" y="2876550"/>
          <p14:tracePt t="18603" x="3771900" y="2889250"/>
          <p14:tracePt t="18619" x="3695700" y="2901950"/>
          <p14:tracePt t="18635" x="3625850" y="2908300"/>
          <p14:tracePt t="18650" x="3556000" y="2914650"/>
          <p14:tracePt t="18666" x="3486150" y="2914650"/>
          <p14:tracePt t="18681" x="3454400" y="2914650"/>
          <p14:tracePt t="18697" x="3441700" y="2914650"/>
          <p14:tracePt t="18713" x="3435350" y="2921000"/>
          <p14:tracePt t="18759" x="3429000" y="2921000"/>
          <p14:tracePt t="18775" x="3409950" y="2921000"/>
          <p14:tracePt t="18791" x="3384550" y="2921000"/>
          <p14:tracePt t="18806" x="3371850" y="2921000"/>
          <p14:tracePt t="18822" x="3371850" y="2927350"/>
          <p14:tracePt t="18962" x="3365500" y="2927350"/>
          <p14:tracePt t="19368" x="3448050" y="2927350"/>
          <p14:tracePt t="19383" x="3587750" y="2927350"/>
          <p14:tracePt t="19399" x="3759200" y="2927350"/>
          <p14:tracePt t="19415" x="3905250" y="2914650"/>
          <p14:tracePt t="19430" x="3949700" y="2889250"/>
          <p14:tracePt t="19446" x="3956050" y="2889250"/>
          <p14:tracePt t="19664" x="3949700" y="2889250"/>
          <p14:tracePt t="19680" x="3943350" y="2889250"/>
          <p14:tracePt t="19695" x="3924300" y="2889250"/>
          <p14:tracePt t="19711" x="3898900" y="2895600"/>
          <p14:tracePt t="19727" x="3860800" y="2908300"/>
          <p14:tracePt t="19742" x="3810000" y="2908300"/>
          <p14:tracePt t="19758" x="3778250" y="2908300"/>
          <p14:tracePt t="19773" x="3759200" y="2908300"/>
          <p14:tracePt t="19789" x="3746500" y="2908300"/>
          <p14:tracePt t="19805" x="3727450" y="2914650"/>
          <p14:tracePt t="19820" x="3702050" y="2914650"/>
          <p14:tracePt t="19836" x="3663950" y="2914650"/>
          <p14:tracePt t="19851" x="3638550" y="2914650"/>
          <p14:tracePt t="19867" x="3632200" y="2914650"/>
          <p14:tracePt t="19929" x="3613150" y="2914650"/>
          <p14:tracePt t="19945" x="3568700" y="2914650"/>
          <p14:tracePt t="19961" x="3505200" y="2914650"/>
          <p14:tracePt t="19976" x="3479800" y="2914650"/>
          <p14:tracePt t="19992" x="3473450" y="2914650"/>
          <p14:tracePt t="20117" x="3460750" y="2914650"/>
          <p14:tracePt t="20132" x="3454400" y="2914650"/>
          <p14:tracePt t="20148" x="3448050" y="2914650"/>
          <p14:tracePt t="20210" x="3441700" y="2914650"/>
          <p14:tracePt t="20257" x="3429000" y="2914650"/>
          <p14:tracePt t="20273" x="3403600" y="2908300"/>
          <p14:tracePt t="20288" x="3397250" y="2901950"/>
          <p14:tracePt t="20304" x="3384550" y="2889250"/>
          <p14:tracePt t="20319" x="3371850" y="2882900"/>
          <p14:tracePt t="20335" x="3365500" y="2857500"/>
          <p14:tracePt t="20351" x="3352800" y="2825750"/>
          <p14:tracePt t="20366" x="3346450" y="2794000"/>
          <p14:tracePt t="20382" x="3327400" y="2749550"/>
          <p14:tracePt t="20397" x="3321050" y="2724150"/>
          <p14:tracePt t="20413" x="3314700" y="2705100"/>
          <p14:tracePt t="20617" x="3314700" y="2724150"/>
          <p14:tracePt t="20631" x="3314700" y="2749550"/>
          <p14:tracePt t="20648" x="3321050" y="2819400"/>
          <p14:tracePt t="20649" x="3340100" y="2851150"/>
          <p14:tracePt t="20663" x="3359150" y="2876550"/>
          <p14:tracePt t="20678" x="3403600" y="2921000"/>
          <p14:tracePt t="20694" x="3416300" y="2927350"/>
          <p14:tracePt t="20709" x="3422650" y="2933700"/>
          <p14:tracePt t="20725" x="3429000" y="2946400"/>
          <p14:tracePt t="20787" x="3429000" y="2952750"/>
          <p14:tracePt t="20819" x="3403600" y="2952750"/>
          <p14:tracePt t="20834" x="3371850" y="2952750"/>
          <p14:tracePt t="20850" x="3359150" y="2952750"/>
          <p14:tracePt t="20865" x="3327400" y="2952750"/>
          <p14:tracePt t="20881" x="3289300" y="2952750"/>
          <p14:tracePt t="20897" x="3238500" y="2952750"/>
          <p14:tracePt t="20912" x="3206750" y="2952750"/>
          <p14:tracePt t="20928" x="3155950" y="2952750"/>
          <p14:tracePt t="20943" x="3124200" y="2952750"/>
          <p14:tracePt t="20959" x="3092450" y="2952750"/>
          <p14:tracePt t="20975" x="3079750" y="2952750"/>
          <p14:tracePt t="21084" x="3092450" y="2952750"/>
          <p14:tracePt t="21099" x="3251200" y="2952750"/>
          <p14:tracePt t="21115" x="3581400" y="2965450"/>
          <p14:tracePt t="21131" x="3860800" y="2997200"/>
          <p14:tracePt t="21146" x="3968750" y="2997200"/>
          <p14:tracePt t="21162" x="3994150" y="2997200"/>
          <p14:tracePt t="21521" x="3994150" y="2990850"/>
          <p14:tracePt t="21536" x="3994150" y="2984500"/>
          <p14:tracePt t="21756" x="3994150" y="2978150"/>
          <p14:tracePt t="21770" x="4000500" y="2971800"/>
          <p14:tracePt t="21817" x="4006850" y="2965450"/>
          <p14:tracePt t="21927" x="4019550" y="2965450"/>
          <p14:tracePt t="21942" x="4038600" y="2965450"/>
          <p14:tracePt t="21957" x="4076700" y="2959100"/>
          <p14:tracePt t="21973" x="4108450" y="2959100"/>
          <p14:tracePt t="21989" x="4146550" y="2959100"/>
          <p14:tracePt t="22004" x="4178300" y="2959100"/>
          <p14:tracePt t="22020" x="4197350" y="2959100"/>
          <p14:tracePt t="22223" x="4216400" y="2952750"/>
          <p14:tracePt t="22238" x="4235450" y="2946400"/>
          <p14:tracePt t="22254" x="4273550" y="2946400"/>
          <p14:tracePt t="22269" x="4298950" y="2940050"/>
          <p14:tracePt t="22567" x="4330700" y="2933700"/>
          <p14:tracePt t="22581" x="4356100" y="2927350"/>
          <p14:tracePt t="22597" x="4381500" y="2927350"/>
          <p14:tracePt t="22614" x="4400550" y="2921000"/>
          <p14:tracePt t="22628" x="4406900" y="2921000"/>
          <p14:tracePt t="22737" x="4419600" y="2914650"/>
          <p14:tracePt t="22753" x="4438650" y="2914650"/>
          <p14:tracePt t="22769" x="4457700" y="2914650"/>
          <p14:tracePt t="22784" x="4464050" y="2914650"/>
          <p14:tracePt t="22800" x="4495800" y="2914650"/>
          <p14:tracePt t="22815" x="4527550" y="2908300"/>
          <p14:tracePt t="22831" x="4540250" y="2908300"/>
          <p14:tracePt t="22847" x="4546600" y="2908300"/>
          <p14:tracePt t="23127" x="4572000" y="2901950"/>
          <p14:tracePt t="23143" x="4616450" y="2901950"/>
          <p14:tracePt t="23159" x="4660900" y="2901950"/>
          <p14:tracePt t="23175" x="4679950" y="2901950"/>
          <p14:tracePt t="23191" x="4686300" y="2895600"/>
          <p14:tracePt t="23284" x="4692650" y="2895600"/>
          <p14:tracePt t="23299" x="4743450" y="2895600"/>
          <p14:tracePt t="23316" x="4775200" y="2895600"/>
          <p14:tracePt t="23330" x="4794250" y="2895600"/>
          <p14:tracePt t="23643" x="4800600" y="2895600"/>
          <p14:tracePt t="23658" x="4832350" y="2895600"/>
          <p14:tracePt t="23673" x="4876800" y="2895600"/>
          <p14:tracePt t="23689" x="4914900" y="2889250"/>
          <p14:tracePt t="23705" x="4933950" y="2882900"/>
          <p14:tracePt t="23940" x="4940300" y="2882900"/>
          <p14:tracePt t="23954" x="5010150" y="2882900"/>
          <p14:tracePt t="23970" x="5099050" y="2882900"/>
          <p14:tracePt t="23986" x="5187950" y="2882900"/>
          <p14:tracePt t="24002" x="5238750" y="2895600"/>
          <p14:tracePt t="24017" x="5245100" y="2895600"/>
          <p14:tracePt t="24252" x="5245100" y="2901950"/>
          <p14:tracePt t="24267" x="5238750" y="2901950"/>
          <p14:tracePt t="24282" x="5238750" y="2908300"/>
          <p14:tracePt t="24297" x="5232400" y="2908300"/>
          <p14:tracePt t="24314" x="5226050" y="2914650"/>
          <p14:tracePt t="24329" x="5226050" y="2921000"/>
          <p14:tracePt t="24375" x="5219700" y="2921000"/>
          <p14:tracePt t="24392" x="5213350" y="2927350"/>
          <p14:tracePt t="24407" x="5207000" y="2927350"/>
          <p14:tracePt t="24422" x="5200650" y="2933700"/>
          <p14:tracePt t="24438" x="5194300" y="2940050"/>
          <p14:tracePt t="24453" x="5187950" y="2946400"/>
          <p14:tracePt t="24470" x="5181600" y="2946400"/>
          <p14:tracePt t="24485" x="5162550" y="2952750"/>
          <p14:tracePt t="24500" x="5149850" y="2959100"/>
          <p14:tracePt t="24516" x="5143500" y="2965450"/>
          <p14:tracePt t="24532" x="5124450" y="2978150"/>
          <p14:tracePt t="24548" x="5099050" y="2978150"/>
          <p14:tracePt t="24563" x="5060950" y="2978150"/>
          <p14:tracePt t="24578" x="5010150" y="2984500"/>
          <p14:tracePt t="24595" x="4965700" y="2997200"/>
          <p14:tracePt t="24609" x="4927600" y="3003550"/>
          <p14:tracePt t="24625" x="4895850" y="3003550"/>
          <p14:tracePt t="24642" x="4857750" y="3009900"/>
          <p14:tracePt t="24656" x="4845050" y="3009900"/>
          <p14:tracePt t="24673" x="4794250" y="3009900"/>
          <p14:tracePt t="24673" x="4768850" y="3009900"/>
          <p14:tracePt t="24688" x="4737100" y="3009900"/>
          <p14:tracePt t="24704" x="4686300" y="3022600"/>
          <p14:tracePt t="24719" x="4648200" y="3022600"/>
          <p14:tracePt t="24735" x="4629150" y="3028950"/>
          <p14:tracePt t="24750" x="4610100" y="3028950"/>
          <p14:tracePt t="24767" x="4572000" y="3028950"/>
          <p14:tracePt t="24783" x="4508500" y="3028950"/>
          <p14:tracePt t="24800" x="4425950" y="3028950"/>
          <p14:tracePt t="24817" x="4343400" y="3028950"/>
          <p14:tracePt t="24834" x="4260850" y="3028950"/>
          <p14:tracePt t="24850" x="4222750" y="3028950"/>
          <p14:tracePt t="24867" x="4191000" y="3028950"/>
          <p14:tracePt t="24883" x="4165600" y="3028950"/>
          <p14:tracePt t="24901" x="4114800" y="3028950"/>
          <p14:tracePt t="24917" x="4038600" y="3028950"/>
          <p14:tracePt t="24934" x="3975100" y="3022600"/>
          <p14:tracePt t="24950" x="3949700" y="3009900"/>
          <p14:tracePt t="24968" x="3924300" y="3003550"/>
          <p14:tracePt t="24985" x="3917950" y="2997200"/>
          <p14:tracePt t="25000" x="3898900" y="2984500"/>
          <p14:tracePt t="25017" x="3886200" y="2978150"/>
          <p14:tracePt t="25034" x="3860800" y="2965450"/>
          <p14:tracePt t="25050" x="3848100" y="2959100"/>
          <p14:tracePt t="25078" x="3841750" y="2952750"/>
          <p14:tracePt t="25094" x="3835400" y="2940050"/>
          <p14:tracePt t="25109" x="3822700" y="2927350"/>
          <p14:tracePt t="25124" x="3816350" y="2914650"/>
          <p14:tracePt t="25141" x="3816350" y="2901950"/>
          <p14:tracePt t="25156" x="3810000" y="2895600"/>
          <p14:tracePt t="25203" x="3810000" y="2882900"/>
          <p14:tracePt t="25218" x="3810000" y="2876550"/>
          <p14:tracePt t="25234" x="3810000" y="2863850"/>
          <p14:tracePt t="25250" x="3810000" y="2851150"/>
          <p14:tracePt t="25266" x="3810000" y="2844800"/>
          <p14:tracePt t="25280" x="3810000" y="2832100"/>
          <p14:tracePt t="25297" x="3816350" y="2819400"/>
          <p14:tracePt t="25312" x="3822700" y="2800350"/>
          <p14:tracePt t="25328" x="3829050" y="2787650"/>
          <p14:tracePt t="25343" x="3841750" y="2762250"/>
          <p14:tracePt t="25359" x="3854450" y="2743200"/>
          <p14:tracePt t="25375" x="3867150" y="2730500"/>
          <p14:tracePt t="25390" x="3873500" y="2717800"/>
          <p14:tracePt t="25406" x="3879850" y="2711450"/>
          <p14:tracePt t="25422" x="3898900" y="2698750"/>
          <p14:tracePt t="25437" x="3917950" y="2698750"/>
          <p14:tracePt t="25453" x="3949700" y="2686050"/>
          <p14:tracePt t="25468" x="3981450" y="2679700"/>
          <p14:tracePt t="25484" x="4019550" y="2667000"/>
          <p14:tracePt t="25500" x="4051300" y="2667000"/>
          <p14:tracePt t="25518" x="4102100" y="2667000"/>
          <p14:tracePt t="25534" x="4191000" y="2667000"/>
          <p14:tracePt t="25551" x="4279900" y="2667000"/>
          <p14:tracePt t="25567" x="4356100" y="2667000"/>
          <p14:tracePt t="25585" x="4387850" y="2667000"/>
          <p14:tracePt t="25601" x="4400550" y="2667000"/>
          <p14:tracePt t="25617" x="4445000" y="2667000"/>
          <p14:tracePt t="25640" x="4521200" y="2667000"/>
          <p14:tracePt t="25656" x="4616450" y="2667000"/>
          <p14:tracePt t="25671" x="4699000" y="2667000"/>
          <p14:tracePt t="25687" x="4762500" y="2667000"/>
          <p14:tracePt t="25702" x="4794250" y="2667000"/>
          <p14:tracePt t="25718" x="4826000" y="2667000"/>
          <p14:tracePt t="25734" x="4889500" y="2667000"/>
          <p14:tracePt t="25751" x="4991100" y="2667000"/>
          <p14:tracePt t="25768" x="5080000" y="2667000"/>
          <p14:tracePt t="25785" x="5130800" y="2667000"/>
          <p14:tracePt t="25785" x="5149850" y="2667000"/>
          <p14:tracePt t="25812" x="5156200" y="2667000"/>
          <p14:tracePt t="25936" x="5162550" y="2667000"/>
          <p14:tracePt t="25952" x="5181600" y="2679700"/>
          <p14:tracePt t="25968" x="5194300" y="2705100"/>
          <p14:tracePt t="25983" x="5200650" y="2724150"/>
          <p14:tracePt t="25999" x="5200650" y="2736850"/>
          <p14:tracePt t="26014" x="5200650" y="2755900"/>
          <p14:tracePt t="26030" x="5200650" y="2781300"/>
          <p14:tracePt t="26046" x="5200650" y="2813050"/>
          <p14:tracePt t="26061" x="5200650" y="2844800"/>
          <p14:tracePt t="26077" x="5200650" y="2870200"/>
          <p14:tracePt t="26092" x="5200650" y="2876550"/>
          <p14:tracePt t="26108" x="5194300" y="2889250"/>
          <p14:tracePt t="26124" x="5187950" y="2901950"/>
          <p14:tracePt t="26139" x="5168900" y="2914650"/>
          <p14:tracePt t="26155" x="5149850" y="2921000"/>
          <p14:tracePt t="26170" x="5130800" y="2933700"/>
          <p14:tracePt t="26186" x="5124450" y="2933700"/>
          <p14:tracePt t="26202" x="5099050" y="2933700"/>
          <p14:tracePt t="26218" x="5060950" y="2940050"/>
          <p14:tracePt t="26235" x="5003800" y="2940050"/>
          <p14:tracePt t="26251" x="4927600" y="2940050"/>
          <p14:tracePt t="26268" x="4864100" y="2940050"/>
          <p14:tracePt t="26285" x="4806950" y="2940050"/>
          <p14:tracePt t="26301" x="4762500" y="2940050"/>
          <p14:tracePt t="26318" x="4692650" y="2940050"/>
          <p14:tracePt t="26335" x="4616450" y="2940050"/>
          <p14:tracePt t="26352" x="4559300" y="2940050"/>
          <p14:tracePt t="26368" x="4508500" y="2940050"/>
          <p14:tracePt t="26385" x="4464050" y="2940050"/>
          <p14:tracePt t="26385" x="4445000" y="2940050"/>
          <p14:tracePt t="26404" x="4394200" y="2940050"/>
          <p14:tracePt t="26420" x="4337050" y="2940050"/>
          <p14:tracePt t="26436" x="4267200" y="2940050"/>
          <p14:tracePt t="26452" x="4222750" y="2940050"/>
          <p14:tracePt t="26468" x="4191000" y="2940050"/>
          <p14:tracePt t="26486" x="4184650" y="2940050"/>
          <p14:tracePt t="26502" x="4165600" y="2940050"/>
          <p14:tracePt t="26518" x="4121150" y="2940050"/>
          <p14:tracePt t="26535" x="4051300" y="2933700"/>
          <p14:tracePt t="26553" x="3987800" y="2921000"/>
          <p14:tracePt t="26553" x="3956050" y="2921000"/>
          <p14:tracePt t="26576" x="3937000" y="2921000"/>
          <p14:tracePt t="26592" x="3924300" y="2914650"/>
          <p14:tracePt t="26607" x="3911600" y="2901950"/>
          <p14:tracePt t="26623" x="3898900" y="2889250"/>
          <p14:tracePt t="26638" x="3886200" y="2876550"/>
          <p14:tracePt t="26654" x="3867150" y="2857500"/>
          <p14:tracePt t="26670" x="3867150" y="2851150"/>
          <p14:tracePt t="26686" x="3860800" y="2838450"/>
          <p14:tracePt t="26702" x="3860800" y="2832100"/>
          <p14:tracePt t="26718" x="3860800" y="2819400"/>
          <p14:tracePt t="26735" x="3860800" y="2813050"/>
          <p14:tracePt t="26752" x="3860800" y="2806700"/>
          <p14:tracePt t="26768" x="3860800" y="2787650"/>
          <p14:tracePt t="26785" x="3886200" y="2755900"/>
          <p14:tracePt t="26802" x="3924300" y="2724150"/>
          <p14:tracePt t="26819" x="3949700" y="2711450"/>
          <p14:tracePt t="26835" x="3975100" y="2698750"/>
          <p14:tracePt t="26857" x="3994150" y="2692400"/>
          <p14:tracePt t="26872" x="4025900" y="2692400"/>
          <p14:tracePt t="26888" x="4089400" y="2692400"/>
          <p14:tracePt t="26904" x="4197350" y="2692400"/>
          <p14:tracePt t="26919" x="4330700" y="2692400"/>
          <p14:tracePt t="26935" x="4413250" y="2692400"/>
          <p14:tracePt t="26953" x="4445000" y="2692400"/>
          <p14:tracePt t="26969" x="4457700" y="2692400"/>
          <p14:tracePt t="26986" x="4514850" y="2692400"/>
          <p14:tracePt t="27002" x="4616450" y="2692400"/>
          <p14:tracePt t="27019" x="4756150" y="2692400"/>
          <p14:tracePt t="27035" x="4864100" y="2692400"/>
          <p14:tracePt t="27052" x="4908550" y="2692400"/>
          <p14:tracePt t="27069" x="4927600" y="2692400"/>
          <p14:tracePt t="27091" x="4946650" y="2692400"/>
          <p14:tracePt t="27106" x="5010150" y="2692400"/>
          <p14:tracePt t="27122" x="5105400" y="2698750"/>
          <p14:tracePt t="27138" x="5181600" y="2711450"/>
          <p14:tracePt t="27153" x="5200650" y="2711450"/>
          <p14:tracePt t="27231" x="5213350" y="2724150"/>
          <p14:tracePt t="27247" x="5238750" y="2743200"/>
          <p14:tracePt t="27294" x="5245100" y="2743200"/>
          <p14:tracePt t="27309" x="5245100" y="2749550"/>
          <p14:tracePt t="27340" x="5251450" y="2755900"/>
          <p14:tracePt t="27356" x="5251450" y="2762250"/>
          <p14:tracePt t="27372" x="5251450" y="2774950"/>
          <p14:tracePt t="27387" x="5251450" y="2787650"/>
          <p14:tracePt t="27403" x="5251450" y="2813050"/>
          <p14:tracePt t="27418" x="5251450" y="2838450"/>
          <p14:tracePt t="27434" x="5245100" y="2857500"/>
          <p14:tracePt t="27450" x="5238750" y="2870200"/>
          <p14:tracePt t="27465" x="5232400" y="2876550"/>
          <p14:tracePt t="27481" x="5219700" y="2889250"/>
          <p14:tracePt t="27482" x="5213350" y="2901950"/>
          <p14:tracePt t="27496" x="5207000" y="2901950"/>
          <p14:tracePt t="27512" x="5187950" y="2921000"/>
          <p14:tracePt t="27528" x="5137150" y="2927350"/>
          <p14:tracePt t="27543" x="5060950" y="2940050"/>
          <p14:tracePt t="27559" x="5003800" y="2946400"/>
          <p14:tracePt t="27574" x="4959350" y="2946400"/>
          <p14:tracePt t="27590" x="4933950" y="2952750"/>
          <p14:tracePt t="27606" x="4902200" y="2952750"/>
          <p14:tracePt t="27621" x="4857750" y="2952750"/>
          <p14:tracePt t="27637" x="4775200" y="2940050"/>
          <p14:tracePt t="27652" x="4673600" y="2933700"/>
          <p14:tracePt t="27670" x="4552950" y="2914650"/>
          <p14:tracePt t="27686" x="4451350" y="2901950"/>
          <p14:tracePt t="27703" x="4400550" y="2895600"/>
          <p14:tracePt t="27719" x="4356100" y="2889250"/>
          <p14:tracePt t="27737" x="4311650" y="2882900"/>
          <p14:tracePt t="27753" x="4248150" y="2882900"/>
          <p14:tracePt t="27770" x="4127500" y="2876550"/>
          <p14:tracePt t="27793" x="4032250" y="2876550"/>
          <p14:tracePt t="27808" x="3949700" y="2863850"/>
          <p14:tracePt t="27824" x="3911600" y="2863850"/>
          <p14:tracePt t="27840" x="3905250" y="2863850"/>
          <p14:tracePt t="27855" x="3898900" y="2863850"/>
          <p14:tracePt t="27871" x="3892550" y="2863850"/>
          <p14:tracePt t="27902" x="3873500" y="2863850"/>
          <p14:tracePt t="27918" x="3860800" y="2863850"/>
          <p14:tracePt t="27980" x="3848100" y="2863850"/>
          <p14:tracePt t="27996" x="3822700" y="2863850"/>
          <p14:tracePt t="28011" x="3810000" y="2863850"/>
          <p14:tracePt t="28027" x="3797300" y="2870200"/>
          <p14:tracePt t="28042" x="3790950" y="2876550"/>
          <p14:tracePt t="28058" x="3778250" y="2876550"/>
          <p14:tracePt t="28075" x="3727450" y="2876550"/>
          <p14:tracePt t="28089" x="3702050" y="2876550"/>
          <p14:tracePt t="28105" x="3644900" y="2876550"/>
          <p14:tracePt t="28106" x="3632200" y="2882900"/>
          <p14:tracePt t="28120" x="3619500" y="2882900"/>
          <p14:tracePt t="28198" x="3600450" y="2889250"/>
          <p14:tracePt t="28214" x="3581400" y="2895600"/>
          <p14:tracePt t="28230" x="3568700" y="2908300"/>
          <p14:tracePt t="28245" x="3562350" y="2914650"/>
          <p14:tracePt t="28323" x="3530600" y="2914650"/>
          <p14:tracePt t="28339" x="3505200" y="2914650"/>
          <p14:tracePt t="28354" x="3454400" y="2927350"/>
          <p14:tracePt t="28370" x="3416300" y="2933700"/>
          <p14:tracePt t="28386" x="3378200" y="2933700"/>
          <p14:tracePt t="28401" x="3365500" y="2933700"/>
          <p14:tracePt t="28417" x="3340100" y="2933700"/>
          <p14:tracePt t="28432" x="3302000" y="2933700"/>
          <p14:tracePt t="28448" x="3244850" y="2933700"/>
          <p14:tracePt t="28464" x="3175000" y="2933700"/>
          <p14:tracePt t="28479" x="3105150" y="2933700"/>
          <p14:tracePt t="28495" x="3067050" y="2933700"/>
          <p14:tracePt t="28510" x="3054350" y="2933700"/>
          <p14:tracePt t="28526" x="3048000" y="2933700"/>
          <p14:tracePt t="28542" x="3035300" y="2933700"/>
          <p14:tracePt t="28557" x="3009900" y="2921000"/>
          <p14:tracePt t="28574" x="2990850" y="2908300"/>
          <p14:tracePt t="28588" x="2978150" y="2908300"/>
          <p14:tracePt t="28604" x="2971800" y="2901950"/>
          <p14:tracePt t="28620" x="2965450" y="2895600"/>
          <p14:tracePt t="28637" x="2952750" y="2882900"/>
          <p14:tracePt t="28654" x="2933700" y="2863850"/>
          <p14:tracePt t="28671" x="2921000" y="2844800"/>
          <p14:tracePt t="28687" x="2908300" y="2838450"/>
          <p14:tracePt t="28704" x="2901950" y="2832100"/>
          <p14:tracePt t="28720" x="2901950" y="2813050"/>
          <p14:tracePt t="28738" x="2901950" y="2774950"/>
          <p14:tracePt t="28760" x="2901950" y="2749550"/>
          <p14:tracePt t="28776" x="2901950" y="2730500"/>
          <p14:tracePt t="28791" x="2901950" y="2705100"/>
          <p14:tracePt t="28807" x="2921000" y="2686050"/>
          <p14:tracePt t="28822" x="2959100" y="2673350"/>
          <p14:tracePt t="28838" x="2990850" y="2667000"/>
          <p14:tracePt t="28854" x="3022600" y="2660650"/>
          <p14:tracePt t="28871" x="3048000" y="2660650"/>
          <p14:tracePt t="28887" x="3098800" y="2660650"/>
          <p14:tracePt t="28904" x="3194050" y="2667000"/>
          <p14:tracePt t="28920" x="3333750" y="2698750"/>
          <p14:tracePt t="28938" x="3536950" y="2724150"/>
          <p14:tracePt t="28954" x="3594100" y="2743200"/>
          <p14:tracePt t="28971" x="3600450" y="2743200"/>
          <p14:tracePt t="29042" x="3606800" y="2749550"/>
          <p14:tracePt t="29057" x="3613150" y="2749550"/>
          <p14:tracePt t="29072" x="3613150" y="2755900"/>
          <p14:tracePt t="29103" x="3613150" y="2768600"/>
          <p14:tracePt t="29119" x="3613150" y="2787650"/>
          <p14:tracePt t="29134" x="3613150" y="2813050"/>
          <p14:tracePt t="29150" x="3613150" y="2825750"/>
          <p14:tracePt t="29166" x="3613150" y="2844800"/>
          <p14:tracePt t="29198" x="3613150" y="2857500"/>
          <p14:tracePt t="29212" x="3613150" y="2876550"/>
          <p14:tracePt t="29228" x="3594100" y="2901950"/>
          <p14:tracePt t="29245" x="3587750" y="2908300"/>
          <p14:tracePt t="29259" x="3581400" y="2914650"/>
          <p14:tracePt t="29290" x="3581400" y="2921000"/>
          <p14:tracePt t="29306" x="3575050" y="2921000"/>
          <p14:tracePt t="29322" x="3562350" y="2921000"/>
          <p14:tracePt t="30164" x="3556000" y="2927350"/>
          <p14:tracePt t="30180" x="3517900" y="2940050"/>
          <p14:tracePt t="30195" x="3435350" y="2959100"/>
          <p14:tracePt t="30211" x="3352800" y="2971800"/>
          <p14:tracePt t="30226" x="3270250" y="2990850"/>
          <p14:tracePt t="30242" x="3206750" y="3022600"/>
          <p14:tracePt t="30258" x="3162300" y="3041650"/>
          <p14:tracePt t="30273" x="3149600" y="3048000"/>
          <p14:tracePt t="30289" x="3117850" y="3060700"/>
          <p14:tracePt t="30304" x="3098800" y="3073400"/>
          <p14:tracePt t="30320" x="3073400" y="3092450"/>
          <p14:tracePt t="30336" x="3054350" y="3105150"/>
          <p14:tracePt t="30351" x="3022600" y="3117850"/>
          <p14:tracePt t="30367" x="3003550" y="3130550"/>
          <p14:tracePt t="30382" x="2978150" y="3143250"/>
          <p14:tracePt t="30398" x="2952750" y="3155950"/>
          <p14:tracePt t="30414" x="2895600" y="3175000"/>
          <p14:tracePt t="30429" x="2838450" y="3200400"/>
          <p14:tracePt t="30445" x="2794000" y="3219450"/>
          <p14:tracePt t="30460" x="2768600" y="3232150"/>
          <p14:tracePt t="30476" x="2743200" y="3238500"/>
          <p14:tracePt t="30492" x="2730500" y="3244850"/>
          <p14:tracePt t="30507" x="2717800" y="3244850"/>
          <p14:tracePt t="30523" x="2698750" y="3251200"/>
          <p14:tracePt t="30539" x="2660650" y="3251200"/>
          <p14:tracePt t="30555" x="2609850" y="3263900"/>
          <p14:tracePt t="30572" x="2533650" y="3263900"/>
          <p14:tracePt t="30589" x="2463800" y="3263900"/>
          <p14:tracePt t="30605" x="2438400" y="3263900"/>
          <p14:tracePt t="30622" x="2432050" y="3263900"/>
          <p14:tracePt t="30663" x="2425700" y="3263900"/>
          <p14:tracePt t="30680" x="2419350" y="3263900"/>
          <p14:tracePt t="30694" x="2419350" y="3232150"/>
          <p14:tracePt t="30710" x="2406650" y="3200400"/>
          <p14:tracePt t="30726" x="2400300" y="3175000"/>
          <p14:tracePt t="30741" x="2400300" y="3155950"/>
          <p14:tracePt t="30991" x="2400300" y="3149600"/>
          <p14:tracePt t="31022" x="2400300" y="3162300"/>
          <p14:tracePt t="31038" x="2400300" y="3187700"/>
          <p14:tracePt t="31053" x="2400300" y="3206750"/>
          <p14:tracePt t="31070" x="2400300" y="3232150"/>
          <p14:tracePt t="31084" x="2400300" y="3257550"/>
          <p14:tracePt t="31101" x="2400300" y="3276600"/>
          <p14:tracePt t="31116" x="2406650" y="3295650"/>
          <p14:tracePt t="31131" x="2406650" y="3308350"/>
          <p14:tracePt t="31147" x="2406650" y="3314700"/>
          <p14:tracePt t="31163" x="2406650" y="3321050"/>
          <p14:tracePt t="31194" x="2406650" y="3333750"/>
          <p14:tracePt t="31210" x="2406650" y="3346450"/>
          <p14:tracePt t="31226" x="2406650" y="3365500"/>
          <p14:tracePt t="31241" x="2406650" y="3378200"/>
          <p14:tracePt t="31257" x="2406650" y="3384550"/>
          <p14:tracePt t="31273" x="2406650" y="3390900"/>
          <p14:tracePt t="31287" x="2406650" y="3397250"/>
          <p14:tracePt t="31318" x="2406650" y="3403600"/>
          <p14:tracePt t="31334" x="2406650" y="3409950"/>
          <p14:tracePt t="31474" x="2406650" y="3429000"/>
          <p14:tracePt t="31490" x="2406650" y="3448050"/>
          <p14:tracePt t="31506" x="2406650" y="3479800"/>
          <p14:tracePt t="31521" x="2406650" y="3492500"/>
          <p14:tracePt t="31537" x="2406650" y="3543300"/>
          <p14:tracePt t="31552" x="2406650" y="3587750"/>
          <p14:tracePt t="31568" x="2406650" y="3613150"/>
          <p14:tracePt t="31584" x="2406650" y="3638550"/>
          <p14:tracePt t="31600" x="2406650" y="3670300"/>
          <p14:tracePt t="31616" x="2406650" y="3689350"/>
          <p14:tracePt t="31630" x="2406650" y="3714750"/>
          <p14:tracePt t="31647" x="2406650" y="3727450"/>
          <p14:tracePt t="31663" x="2406650" y="3733800"/>
          <p14:tracePt t="31803" x="2406650" y="3740150"/>
          <p14:tracePt t="31818" x="2393950" y="3759200"/>
          <p14:tracePt t="31834" x="2381250" y="3797300"/>
          <p14:tracePt t="31849" x="2381250" y="3822700"/>
          <p14:tracePt t="31865" x="2381250" y="3968750"/>
          <p14:tracePt t="31881" x="2381250" y="4089400"/>
          <p14:tracePt t="31896" x="2374900" y="4127500"/>
          <p14:tracePt t="31911" x="2368550" y="4140200"/>
          <p14:tracePt t="31928" x="2368550" y="4146550"/>
          <p14:tracePt t="32052" x="2362200" y="4146550"/>
          <p14:tracePt t="32083" x="2355850" y="4140200"/>
          <p14:tracePt t="32099" x="2349500" y="4121150"/>
          <p14:tracePt t="32114" x="2336800" y="4089400"/>
          <p14:tracePt t="32131" x="2317750" y="4044950"/>
          <p14:tracePt t="32146" x="2311400" y="4019550"/>
          <p14:tracePt t="32161" x="2266950" y="3968750"/>
          <p14:tracePt t="32176" x="2247900" y="3943350"/>
          <p14:tracePt t="32193" x="2228850" y="3911600"/>
          <p14:tracePt t="32208" x="2216150" y="3854450"/>
          <p14:tracePt t="32223" x="2203450" y="3790950"/>
          <p14:tracePt t="32240" x="2197100" y="3708400"/>
          <p14:tracePt t="32255" x="2171700" y="3613150"/>
          <p14:tracePt t="32270" x="2152650" y="3517900"/>
          <p14:tracePt t="32286" x="2152650" y="3460750"/>
          <p14:tracePt t="32302" x="2152650" y="3397250"/>
          <p14:tracePt t="32317" x="2178050" y="3321050"/>
          <p14:tracePt t="32333" x="2216150" y="3238500"/>
          <p14:tracePt t="32349" x="2266950" y="3143250"/>
          <p14:tracePt t="32365" x="2298700" y="3060700"/>
          <p14:tracePt t="32380" x="2330450" y="2984500"/>
          <p14:tracePt t="32396" x="2355850" y="2927350"/>
          <p14:tracePt t="32410" x="2381250" y="2895600"/>
          <p14:tracePt t="32426" x="2413000" y="2870200"/>
          <p14:tracePt t="32442" x="2444750" y="2851150"/>
          <p14:tracePt t="32458" x="2476500" y="2838450"/>
          <p14:tracePt t="32474" x="2552700" y="2838450"/>
          <p14:tracePt t="32491" x="2635250" y="2851150"/>
          <p14:tracePt t="32507" x="2698750" y="2889250"/>
          <p14:tracePt t="32524" x="2755900" y="2978150"/>
          <p14:tracePt t="32541" x="2800350" y="3079750"/>
          <p14:tracePt t="32558" x="2825750" y="3219450"/>
          <p14:tracePt t="32574" x="2844800" y="3365500"/>
          <p14:tracePt t="32591" x="2851150" y="3505200"/>
          <p14:tracePt t="32607" x="2851150" y="3613150"/>
          <p14:tracePt t="32625" x="2832100" y="3702050"/>
          <p14:tracePt t="32641" x="2781300" y="3765550"/>
          <p14:tracePt t="32657" x="2755900" y="3797300"/>
          <p14:tracePt t="32674" x="2711450" y="3854450"/>
          <p14:tracePt t="32692" x="2686050" y="3873500"/>
          <p14:tracePt t="32707" x="2673350" y="3886200"/>
          <p14:tracePt t="32724" x="2667000" y="3886200"/>
          <p14:tracePt t="32741" x="2667000" y="3892550"/>
          <p14:tracePt t="32758" x="2667000" y="3898900"/>
          <p14:tracePt t="32785" x="2667000" y="3911600"/>
          <p14:tracePt t="32800" x="2686050" y="3924300"/>
          <p14:tracePt t="32817" x="2787650" y="3949700"/>
          <p14:tracePt t="32833" x="2927350" y="3968750"/>
          <p14:tracePt t="32848" x="3079750" y="3994150"/>
          <p14:tracePt t="32863" x="3270250" y="4038600"/>
          <p14:tracePt t="32878" x="3422650" y="4070350"/>
          <p14:tracePt t="32895" x="3587750" y="4133850"/>
          <p14:tracePt t="32911" x="3689350" y="4165600"/>
          <p14:tracePt t="32925" x="3733800" y="4191000"/>
          <p14:tracePt t="33003" x="4057650" y="4260850"/>
          <p14:tracePt t="33059" x="4064000" y="4260850"/>
          <p14:tracePt t="33074" x="4064000" y="4267200"/>
          <p14:tracePt t="33083" x="4070350" y="4267200"/>
          <p14:tracePt t="33099" x="4070350" y="4273550"/>
          <p14:tracePt t="33131" x="4076700" y="4273550"/>
          <p14:tracePt t="33139" x="4083050" y="4279900"/>
          <p14:tracePt t="33146" x="4083050" y="4286250"/>
          <p14:tracePt t="33159" x="4095750" y="4305300"/>
          <p14:tracePt t="33175" x="4133850" y="4343400"/>
          <p14:tracePt t="33191" x="4197350" y="4362450"/>
          <p14:tracePt t="33208" x="4235450" y="4368800"/>
          <p14:tracePt t="33226" x="4241800" y="4375150"/>
          <p14:tracePt t="33364" x="4241800" y="4368800"/>
          <p14:tracePt t="33387" x="4241800" y="4362450"/>
          <p14:tracePt t="33411" x="4241800" y="4356100"/>
          <p14:tracePt t="33418" x="4235450" y="4349750"/>
          <p14:tracePt t="33434" x="4235450" y="4343400"/>
          <p14:tracePt t="33931" x="4235450" y="4337050"/>
          <p14:tracePt t="33939" x="4222750" y="4337050"/>
          <p14:tracePt t="33947" x="4203700" y="4337050"/>
          <p14:tracePt t="33959" x="4178300" y="4337050"/>
          <p14:tracePt t="33975" x="4146550" y="4337050"/>
          <p14:tracePt t="33992" x="4102100" y="4337050"/>
          <p14:tracePt t="34010" x="4051300" y="4337050"/>
          <p14:tracePt t="34010" x="4013200" y="4343400"/>
          <p14:tracePt t="34026" x="3968750" y="4343400"/>
          <p14:tracePt t="34042" x="3771900" y="4343400"/>
          <p14:tracePt t="34059" x="3676650" y="4343400"/>
          <p14:tracePt t="34076" x="3606800" y="4343400"/>
          <p14:tracePt t="34092" x="3568700" y="4343400"/>
          <p14:tracePt t="34109" x="3556000" y="4343400"/>
          <p14:tracePt t="34139" x="3549650" y="4343400"/>
          <p14:tracePt t="34283" x="3568700" y="4343400"/>
          <p14:tracePt t="34291" x="3619500" y="4343400"/>
          <p14:tracePt t="34299" x="3683000" y="4343400"/>
          <p14:tracePt t="34309" x="3752850" y="4343400"/>
          <p14:tracePt t="34326" x="3930650" y="4343400"/>
          <p14:tracePt t="34342" x="4121150" y="4343400"/>
          <p14:tracePt t="34360" x="4235450" y="4343400"/>
          <p14:tracePt t="34376" x="4273550" y="4343400"/>
          <p14:tracePt t="34393" x="4279900" y="4343400"/>
          <p14:tracePt t="34515" x="4286250" y="4343400"/>
          <p14:tracePt t="34522" x="4305300" y="4343400"/>
          <p14:tracePt t="34531" x="4318000" y="4343400"/>
          <p14:tracePt t="34542" x="4349750" y="4349750"/>
          <p14:tracePt t="34559" x="4375150" y="4356100"/>
          <p14:tracePt t="34699" x="4368800" y="4356100"/>
          <p14:tracePt t="34707" x="4356100" y="4356100"/>
          <p14:tracePt t="34714" x="4349750" y="4356100"/>
          <p14:tracePt t="34726" x="4343400" y="4356100"/>
          <p14:tracePt t="34743" x="4337050" y="4356100"/>
          <p14:tracePt t="34771" x="4330700" y="4356100"/>
          <p14:tracePt t="34786" x="4324350" y="4356100"/>
          <p14:tracePt t="34795" x="4298950" y="4356100"/>
          <p14:tracePt t="34809" x="4279900" y="4356100"/>
          <p14:tracePt t="34826" x="4191000" y="4356100"/>
          <p14:tracePt t="34827" x="4146550" y="4356100"/>
          <p14:tracePt t="34844" x="4095750" y="4356100"/>
          <p14:tracePt t="34860" x="4070350" y="4356100"/>
          <p14:tracePt t="34883" x="4064000" y="4356100"/>
          <p14:tracePt t="34893" x="4057650" y="4356100"/>
          <p14:tracePt t="34911" x="4038600" y="4356100"/>
          <p14:tracePt t="34926" x="3981450" y="4356100"/>
          <p14:tracePt t="34943" x="3905250" y="4356100"/>
          <p14:tracePt t="34960" x="3860800" y="4356100"/>
          <p14:tracePt t="34977" x="3841750" y="4356100"/>
          <p14:tracePt t="35027" x="3835400" y="4356100"/>
          <p14:tracePt t="35059" x="3835400" y="4349750"/>
          <p14:tracePt t="35067" x="3860800" y="4349750"/>
          <p14:tracePt t="35076" x="3898900" y="4343400"/>
          <p14:tracePt t="35093" x="3962400" y="4337050"/>
          <p14:tracePt t="35110" x="4000500" y="4324350"/>
          <p14:tracePt t="35127" x="4013200" y="4318000"/>
          <p14:tracePt t="35144" x="4013200" y="4311650"/>
          <p14:tracePt t="35160" x="4032250" y="4311650"/>
          <p14:tracePt t="35176" x="4070350" y="4311650"/>
          <p14:tracePt t="35194" x="4127500" y="4311650"/>
          <p14:tracePt t="35210" x="4140200" y="4311650"/>
          <p14:tracePt t="35227" x="4171950" y="4311650"/>
          <p14:tracePt t="35243" x="4203700" y="4311650"/>
          <p14:tracePt t="35261" x="4286250" y="4311650"/>
          <p14:tracePt t="35277" x="4394200" y="4311650"/>
          <p14:tracePt t="35293" x="4489450" y="4311650"/>
          <p14:tracePt t="35310" x="4546600" y="4311650"/>
          <p14:tracePt t="35327" x="4565650" y="4311650"/>
          <p14:tracePt t="35403" x="4584700" y="4318000"/>
          <p14:tracePt t="35411" x="4591050" y="4318000"/>
          <p14:tracePt t="35419" x="4597400" y="4324350"/>
          <p14:tracePt t="35579" x="4584700" y="4324350"/>
          <p14:tracePt t="35586" x="4565650" y="4324350"/>
          <p14:tracePt t="35595" x="4559300" y="4324350"/>
          <p14:tracePt t="35610" x="4546600" y="4324350"/>
          <p14:tracePt t="35627" x="4508500" y="4324350"/>
          <p14:tracePt t="35643" x="4483100" y="4324350"/>
          <p14:tracePt t="35661" x="4457700" y="4330700"/>
          <p14:tracePt t="35677" x="4432300" y="4330700"/>
          <p14:tracePt t="35693" x="4406900" y="4337050"/>
          <p14:tracePt t="35710" x="4375150" y="4337050"/>
          <p14:tracePt t="35728" x="4362450" y="4337050"/>
          <p14:tracePt t="35743" x="4356100" y="4337050"/>
          <p14:tracePt t="35760" x="4337050" y="4337050"/>
          <p14:tracePt t="35777" x="4305300" y="4324350"/>
          <p14:tracePt t="35795" x="4279900" y="4318000"/>
          <p14:tracePt t="35843" x="4279900" y="4311650"/>
          <p14:tracePt t="35851" x="4273550" y="4298950"/>
          <p14:tracePt t="35861" x="4260850" y="4292600"/>
          <p14:tracePt t="35878" x="4254500" y="4273550"/>
          <p14:tracePt t="35894" x="4241800" y="4267200"/>
          <p14:tracePt t="35923" x="4241800" y="4254500"/>
          <p14:tracePt t="35930" x="4241800" y="4248150"/>
          <p14:tracePt t="35947" x="4241800" y="4235450"/>
          <p14:tracePt t="35960" x="4241800" y="4222750"/>
          <p14:tracePt t="35977" x="4241800" y="4203700"/>
          <p14:tracePt t="35995" x="4241800" y="4184650"/>
          <p14:tracePt t="36011" x="4248150" y="4171950"/>
          <p14:tracePt t="36028" x="4267200" y="4146550"/>
          <p14:tracePt t="36044" x="4292600" y="4121150"/>
          <p14:tracePt t="36062" x="4349750" y="4095750"/>
          <p14:tracePt t="36077" x="4413250" y="4070350"/>
          <p14:tracePt t="36094" x="4457700" y="4051300"/>
          <p14:tracePt t="36111" x="4508500" y="4038600"/>
          <p14:tracePt t="36128" x="4578350" y="4025900"/>
          <p14:tracePt t="36144" x="4622800" y="4025900"/>
          <p14:tracePt t="36161" x="4660900" y="4025900"/>
          <p14:tracePt t="36178" x="4699000" y="4025900"/>
          <p14:tracePt t="36179" x="4711700" y="4025900"/>
          <p14:tracePt t="36195" x="4775200" y="4025900"/>
          <p14:tracePt t="36211" x="4857750" y="4032250"/>
          <p14:tracePt t="36227" x="4959350" y="4051300"/>
          <p14:tracePt t="36244" x="5016500" y="4070350"/>
          <p14:tracePt t="36262" x="5048250" y="4076700"/>
          <p14:tracePt t="36277" x="5054600" y="4083050"/>
          <p14:tracePt t="36331" x="5067300" y="4095750"/>
          <p14:tracePt t="36339" x="5073650" y="4108450"/>
          <p14:tracePt t="36347" x="5080000" y="4127500"/>
          <p14:tracePt t="36361" x="5086350" y="4140200"/>
          <p14:tracePt t="36378" x="5092700" y="4165600"/>
          <p14:tracePt t="36395" x="5099050" y="4203700"/>
          <p14:tracePt t="36412" x="5105400" y="4222750"/>
          <p14:tracePt t="36428" x="5111750" y="4248150"/>
          <p14:tracePt t="36444" x="5111750" y="4267200"/>
          <p14:tracePt t="36461" x="5111750" y="4286250"/>
          <p14:tracePt t="36479" x="5092700" y="4298950"/>
          <p14:tracePt t="36494" x="5067300" y="4311650"/>
          <p14:tracePt t="36511" x="5029200" y="4318000"/>
          <p14:tracePt t="36528" x="4991100" y="4324350"/>
          <p14:tracePt t="36545" x="4953000" y="4337050"/>
          <p14:tracePt t="36561" x="4927600" y="4343400"/>
          <p14:tracePt t="36578" x="4908550" y="4349750"/>
          <p14:tracePt t="36579" x="4889500" y="4356100"/>
          <p14:tracePt t="36595" x="4870450" y="4356100"/>
          <p14:tracePt t="36613" x="4851400" y="4356100"/>
          <p14:tracePt t="36628" x="4832350" y="4362450"/>
          <p14:tracePt t="36915" x="4826000" y="4362450"/>
          <p14:tracePt t="36923" x="4826000" y="4343400"/>
          <p14:tracePt t="36931" x="4813300" y="4324350"/>
          <p14:tracePt t="36945" x="4806950" y="4305300"/>
          <p14:tracePt t="36962" x="4781550" y="4273550"/>
          <p14:tracePt t="36978" x="4743450" y="4203700"/>
          <p14:tracePt t="36980" x="4724400" y="4152900"/>
          <p14:tracePt t="36996" x="4673600" y="4032250"/>
          <p14:tracePt t="37011" x="4610100" y="3854450"/>
          <p14:tracePt t="37028" x="4527550" y="3683000"/>
          <p14:tracePt t="37045" x="4451350" y="3511550"/>
          <p14:tracePt t="37063" x="4387850" y="3359150"/>
          <p14:tracePt t="37078" x="4356100" y="3257550"/>
          <p14:tracePt t="37095" x="4343400" y="3162300"/>
          <p14:tracePt t="37112" x="4330700" y="3079750"/>
          <p14:tracePt t="37130" x="4318000" y="3009900"/>
          <p14:tracePt t="37145" x="4318000" y="2971800"/>
          <p14:tracePt t="37163" x="4318000" y="2965450"/>
          <p14:tracePt t="37178" x="4318000" y="2959100"/>
          <p14:tracePt t="37196" x="4318000" y="2940050"/>
          <p14:tracePt t="37212" x="4318000" y="2901950"/>
          <p14:tracePt t="37228" x="4318000" y="2851150"/>
          <p14:tracePt t="37245" x="4318000" y="2813050"/>
          <p14:tracePt t="37262" x="4318000" y="2794000"/>
          <p14:tracePt t="37278" x="4318000" y="2781300"/>
          <p14:tracePt t="37295" x="4318000" y="2755900"/>
          <p14:tracePt t="37312" x="4318000" y="2724150"/>
          <p14:tracePt t="37330" x="4318000" y="2679700"/>
          <p14:tracePt t="37345" x="4318000" y="2647950"/>
          <p14:tracePt t="37362" x="4318000" y="2628900"/>
          <p14:tracePt t="37443" x="4318000" y="2622550"/>
          <p14:tracePt t="37475" x="4318000" y="2616200"/>
          <p14:tracePt t="38083" x="4318000" y="2628900"/>
          <p14:tracePt t="38092" x="4318000" y="2641600"/>
          <p14:tracePt t="38099" x="4318000" y="2654300"/>
          <p14:tracePt t="38113" x="4318000" y="2673350"/>
          <p14:tracePt t="38129" x="4318000" y="2686050"/>
          <p14:tracePt t="38146" x="4318000" y="2705100"/>
          <p14:tracePt t="38164" x="4311650" y="2717800"/>
          <p14:tracePt t="38179" x="4305300" y="2730500"/>
          <p14:tracePt t="38196" x="4298950" y="2743200"/>
          <p14:tracePt t="38213" x="4292600" y="2762250"/>
          <p14:tracePt t="38230" x="4279900" y="2787650"/>
          <p14:tracePt t="38247" x="4254500" y="2819400"/>
          <p14:tracePt t="38263" x="4248150" y="2825750"/>
          <p14:tracePt t="38279" x="4216400" y="2844800"/>
          <p14:tracePt t="38297" x="4191000" y="2851150"/>
          <p14:tracePt t="38313" x="4178300" y="2851150"/>
          <p14:tracePt t="38330" x="4165600" y="2851150"/>
          <p14:tracePt t="38347" x="4121150" y="2857500"/>
          <p14:tracePt t="38364" x="4064000" y="2857500"/>
          <p14:tracePt t="38379" x="4006850" y="2857500"/>
          <p14:tracePt t="38396" x="3981450" y="2857500"/>
          <p14:tracePt t="38413" x="3962400" y="2857500"/>
          <p14:tracePt t="38431" x="3949700" y="2844800"/>
          <p14:tracePt t="38446" x="3937000" y="2832100"/>
          <p14:tracePt t="38463" x="3924300" y="2819400"/>
          <p14:tracePt t="38480" x="3917950" y="2794000"/>
          <p14:tracePt t="38498" x="3898900" y="2755900"/>
          <p14:tracePt t="38513" x="3886200" y="2717800"/>
          <p14:tracePt t="38530" x="3879850" y="2692400"/>
          <p14:tracePt t="38531" x="3879850" y="2686050"/>
          <p14:tracePt t="38546" x="3879850" y="2667000"/>
          <p14:tracePt t="38564" x="3879850" y="2647950"/>
          <p14:tracePt t="38580" x="3886200" y="2616200"/>
          <p14:tracePt t="38596" x="3905250" y="2571750"/>
          <p14:tracePt t="38613" x="3917950" y="2540000"/>
          <p14:tracePt t="38631" x="3949700" y="2489200"/>
          <p14:tracePt t="38646" x="3975100" y="2470150"/>
          <p14:tracePt t="38663" x="4013200" y="2444750"/>
          <p14:tracePt t="38680" x="4057650" y="2425700"/>
          <p14:tracePt t="38698" x="4089400" y="2413000"/>
          <p14:tracePt t="38713" x="4114800" y="2406650"/>
          <p14:tracePt t="38730" x="4146550" y="2406650"/>
          <p14:tracePt t="38747" x="4210050" y="2406650"/>
          <p14:tracePt t="38747" x="4248150" y="2406650"/>
          <p14:tracePt t="38764" x="4330700" y="2425700"/>
          <p14:tracePt t="38780" x="4425950" y="2451100"/>
          <p14:tracePt t="38797" x="4483100" y="2476500"/>
          <p14:tracePt t="38813" x="4540250" y="2508250"/>
          <p14:tracePt t="38831" x="4584700" y="2546350"/>
          <p14:tracePt t="38847" x="4622800" y="2571750"/>
          <p14:tracePt t="38863" x="4641850" y="2590800"/>
          <p14:tracePt t="38880" x="4654550" y="2603500"/>
          <p14:tracePt t="38898" x="4660900" y="2622550"/>
          <p14:tracePt t="38899" x="4667250" y="2635250"/>
          <p14:tracePt t="38913" x="4673600" y="2660650"/>
          <p14:tracePt t="38930" x="4679950" y="2686050"/>
          <p14:tracePt t="38947" x="4679950" y="2768600"/>
          <p14:tracePt t="38964" x="4679950" y="2825750"/>
          <p14:tracePt t="38980" x="4679950" y="2857500"/>
          <p14:tracePt t="38997" x="4667250" y="2889250"/>
          <p14:tracePt t="39013" x="4654550" y="2914650"/>
          <p14:tracePt t="39031" x="4629150" y="2933700"/>
          <p14:tracePt t="39047" x="4603750" y="2946400"/>
          <p14:tracePt t="39064" x="4584700" y="2952750"/>
          <p14:tracePt t="39080" x="4578350" y="2952750"/>
          <p14:tracePt t="39428" x="4584700" y="2952750"/>
          <p14:tracePt t="39435" x="4597400" y="2946400"/>
          <p14:tracePt t="39447" x="4622800" y="2933700"/>
          <p14:tracePt t="39464" x="4686300" y="2908300"/>
          <p14:tracePt t="39481" x="4749800" y="2889250"/>
          <p14:tracePt t="39498" x="4800600" y="2870200"/>
          <p14:tracePt t="39514" x="4857750" y="2857500"/>
          <p14:tracePt t="39531" x="4914900" y="2838450"/>
          <p14:tracePt t="39548" x="4921250" y="2832100"/>
          <p14:tracePt t="39565" x="4927600" y="2825750"/>
          <p14:tracePt t="39581" x="4933950" y="2819400"/>
          <p14:tracePt t="39597" x="4953000" y="2813050"/>
          <p14:tracePt t="39614" x="4991100" y="2794000"/>
          <p14:tracePt t="39632" x="5029200" y="2781300"/>
          <p14:tracePt t="39647" x="5067300" y="2768600"/>
          <p14:tracePt t="39664" x="5073650" y="2762250"/>
          <p14:tracePt t="39681" x="5080000" y="2762250"/>
          <p14:tracePt t="39755" x="5080000" y="2755900"/>
          <p14:tracePt t="39771" x="5080000" y="2749550"/>
          <p14:tracePt t="39779" x="5086350" y="2743200"/>
          <p14:tracePt t="39939" x="5086350" y="2768600"/>
          <p14:tracePt t="39947" x="5067300" y="2800350"/>
          <p14:tracePt t="39956" x="5054600" y="2819400"/>
          <p14:tracePt t="39964" x="5035550" y="2838450"/>
          <p14:tracePt t="39981" x="5003800" y="2876550"/>
          <p14:tracePt t="39998" x="4984750" y="2901950"/>
          <p14:tracePt t="40015" x="4978400" y="2914650"/>
          <p14:tracePt t="40139" x="4965700" y="2921000"/>
          <p14:tracePt t="40147" x="4959350" y="2921000"/>
          <p14:tracePt t="40155" x="4933950" y="2921000"/>
          <p14:tracePt t="40164" x="4889500" y="2921000"/>
          <p14:tracePt t="40181" x="4781550" y="2921000"/>
          <p14:tracePt t="40198" x="4610100" y="2921000"/>
          <p14:tracePt t="40216" x="4394200" y="2921000"/>
          <p14:tracePt t="40231" x="4222750" y="2921000"/>
          <p14:tracePt t="40248" x="4140200" y="2901950"/>
          <p14:tracePt t="40265" x="4121150" y="2901950"/>
          <p14:tracePt t="40282" x="4095750" y="2901950"/>
          <p14:tracePt t="40298" x="4064000" y="2901950"/>
          <p14:tracePt t="40299" x="4051300" y="2901950"/>
          <p14:tracePt t="40315" x="3981450" y="2895600"/>
          <p14:tracePt t="40332" x="3867150" y="2857500"/>
          <p14:tracePt t="40349" x="3784600" y="2819400"/>
          <p14:tracePt t="40365" x="3765550" y="2813050"/>
          <p14:tracePt t="40396" x="3765550" y="2800350"/>
          <p14:tracePt t="40403" x="3765550" y="2794000"/>
          <p14:tracePt t="40416" x="3765550" y="2768600"/>
          <p14:tracePt t="40432" x="3765550" y="2743200"/>
          <p14:tracePt t="40448" x="3765550" y="2705100"/>
          <p14:tracePt t="40465" x="3848100" y="2673350"/>
          <p14:tracePt t="40483" x="4216400" y="2673350"/>
          <p14:tracePt t="40498" x="4438650" y="2673350"/>
          <p14:tracePt t="40515" x="4895850" y="2705100"/>
          <p14:tracePt t="40531" x="4953000" y="2717800"/>
          <p14:tracePt t="40572" x="4953000" y="2724150"/>
          <p14:tracePt t="40579" x="4953000" y="2730500"/>
          <p14:tracePt t="40587" x="4953000" y="2736850"/>
          <p14:tracePt t="40598" x="4953000" y="2749550"/>
          <p14:tracePt t="40616" x="4953000" y="2762250"/>
          <p14:tracePt t="40632" x="4953000" y="2774950"/>
          <p14:tracePt t="40649" x="4946650" y="2787650"/>
          <p14:tracePt t="40666" x="4940300" y="2787650"/>
          <p14:tracePt t="40683" x="4927600" y="2800350"/>
          <p14:tracePt t="40699" x="4921250" y="2806700"/>
          <p14:tracePt t="40715" x="4908550" y="2819400"/>
          <p14:tracePt t="40732" x="4902200" y="2825750"/>
          <p14:tracePt t="40749" x="4902200" y="2832100"/>
          <p14:tracePt t="40766" x="4889500" y="2838450"/>
          <p14:tracePt t="40782" x="4883150" y="2857500"/>
          <p14:tracePt t="40799" x="4864100" y="2876550"/>
          <p14:tracePt t="40816" x="4845050" y="2895600"/>
          <p14:tracePt t="40832" x="4819650" y="2908300"/>
          <p14:tracePt t="40848" x="4781550" y="2908300"/>
          <p14:tracePt t="40865" x="4718050" y="2914650"/>
          <p14:tracePt t="40883" x="4584700" y="2914650"/>
          <p14:tracePt t="40898" x="4540250" y="2921000"/>
          <p14:tracePt t="40915" x="4438650" y="2940050"/>
          <p14:tracePt t="40932" x="4356100" y="2940050"/>
          <p14:tracePt t="40950" x="4279900" y="2940050"/>
          <p14:tracePt t="40965" x="4191000" y="2940050"/>
          <p14:tracePt t="40982" x="4070350" y="2933700"/>
          <p14:tracePt t="40999" x="3981450" y="2933700"/>
          <p14:tracePt t="41016" x="3930650" y="2933700"/>
          <p14:tracePt t="41032" x="3905250" y="2933700"/>
          <p14:tracePt t="41048" x="3898900" y="2933700"/>
          <p14:tracePt t="41065" x="3892550" y="2933700"/>
          <p14:tracePt t="41084" x="3790950" y="2921000"/>
          <p14:tracePt t="41099" x="3752850" y="2921000"/>
          <p14:tracePt t="41115" x="3670300" y="2921000"/>
          <p14:tracePt t="41132" x="3663950" y="2921000"/>
          <p14:tracePt t="41363" x="3657600" y="2921000"/>
          <p14:tracePt t="41372" x="3644900" y="2921000"/>
          <p14:tracePt t="41383" x="3594100" y="2921000"/>
          <p14:tracePt t="41399" x="3429000" y="2921000"/>
          <p14:tracePt t="41416" x="3054350" y="2895600"/>
          <p14:tracePt t="41434" x="2730500" y="2838450"/>
          <p14:tracePt t="41449" x="2590800" y="2832100"/>
          <p14:tracePt t="41466" x="2571750" y="2832100"/>
          <p14:tracePt t="41524" x="2571750" y="2825750"/>
          <p14:tracePt t="41588" x="2578100" y="2825750"/>
          <p14:tracePt t="41603" x="2590800" y="2825750"/>
          <p14:tracePt t="41612" x="2597150" y="2825750"/>
          <p14:tracePt t="41620" x="2609850" y="2825750"/>
          <p14:tracePt t="41635" x="2616200" y="2825750"/>
          <p14:tracePt t="41651" x="2622550" y="2825750"/>
          <p14:tracePt t="41683" x="2628900" y="2832100"/>
          <p14:tracePt t="41692" x="2635250" y="2838450"/>
          <p14:tracePt t="41699" x="2641600" y="2870200"/>
          <p14:tracePt t="41716" x="2679700" y="2933700"/>
          <p14:tracePt t="41733" x="2730500" y="3048000"/>
          <p14:tracePt t="41749" x="2768600" y="3206750"/>
          <p14:tracePt t="41767" x="2806700" y="3409950"/>
          <p14:tracePt t="41783" x="2825750" y="3568700"/>
          <p14:tracePt t="41799" x="2844800" y="3727450"/>
          <p14:tracePt t="41816" x="2927350" y="3987800"/>
          <p14:tracePt t="41834" x="2952750" y="4133850"/>
          <p14:tracePt t="41849" x="2978150" y="4254500"/>
          <p14:tracePt t="41866" x="3009900" y="4349750"/>
          <p14:tracePt t="41867" x="3028950" y="4400550"/>
          <p14:tracePt t="41883" x="3054350" y="4470400"/>
          <p14:tracePt t="41901" x="3073400" y="4502150"/>
          <p14:tracePt t="41916" x="3086100" y="4514850"/>
          <p14:tracePt t="41933" x="3086100" y="4521200"/>
          <p14:tracePt t="41964" x="3092450" y="4521200"/>
          <p14:tracePt t="41971" x="3111500" y="4521200"/>
          <p14:tracePt t="41983" x="3149600" y="4521200"/>
          <p14:tracePt t="42000" x="3276600" y="4533900"/>
          <p14:tracePt t="42016" x="3429000" y="4572000"/>
          <p14:tracePt t="42034" x="3568700" y="4603750"/>
          <p14:tracePt t="42050" x="3657600" y="4616450"/>
          <p14:tracePt t="42066" x="3733800" y="4622800"/>
          <p14:tracePt t="42083" x="3841750" y="4622800"/>
          <p14:tracePt t="42101" x="3892550" y="4616450"/>
          <p14:tracePt t="42116" x="3924300" y="4597400"/>
          <p14:tracePt t="42133" x="3930650" y="4565650"/>
          <p14:tracePt t="42150" x="3930650" y="4540250"/>
          <p14:tracePt t="42167" x="3911600" y="4508500"/>
          <p14:tracePt t="42183" x="3905250" y="4508500"/>
          <p14:tracePt t="42200" x="3905250" y="4502150"/>
          <p14:tracePt t="42216" x="3892550" y="4502150"/>
          <p14:tracePt t="42234" x="3816350" y="4502150"/>
          <p14:tracePt t="42250" x="3695700" y="4495800"/>
          <p14:tracePt t="42267" x="3454400" y="4445000"/>
          <p14:tracePt t="42284" x="3365500" y="4438650"/>
          <p14:tracePt t="42301" x="3333750" y="4432300"/>
          <p14:tracePt t="42324" x="3327400" y="4432300"/>
          <p14:tracePt t="42340" x="3321050" y="4432300"/>
          <p14:tracePt t="42350" x="3302000" y="4432300"/>
          <p14:tracePt t="42368" x="3257550" y="4425950"/>
          <p14:tracePt t="42383" x="3200400" y="4419600"/>
          <p14:tracePt t="42400" x="3130550" y="4413250"/>
          <p14:tracePt t="42417" x="3092450" y="4400550"/>
          <p14:tracePt t="42435" x="3067050" y="4400550"/>
          <p14:tracePt t="42435" x="3060700" y="4400550"/>
          <p14:tracePt t="42450" x="3054350" y="4400550"/>
          <p14:tracePt t="42467" x="3028950" y="4394200"/>
          <p14:tracePt t="42483" x="2971800" y="4375150"/>
          <p14:tracePt t="42501" x="2959100" y="4368800"/>
          <p14:tracePt t="42540" x="2952750" y="4368800"/>
          <p14:tracePt t="42547" x="2952750" y="4362450"/>
          <p14:tracePt t="42556" x="2946400" y="4362450"/>
          <p14:tracePt t="42572" x="2946400" y="4356100"/>
          <p14:tracePt t="42652" x="2946400" y="4349750"/>
          <p14:tracePt t="42660" x="2946400" y="4343400"/>
          <p14:tracePt t="42683" x="2946400" y="4337050"/>
          <p14:tracePt t="42692" x="2946400" y="4330700"/>
          <p14:tracePt t="42715" x="2946400" y="4324350"/>
          <p14:tracePt t="42732" x="2946400" y="4318000"/>
          <p14:tracePt t="42748" x="2952750" y="4311650"/>
          <p14:tracePt t="42755" x="2965450" y="4311650"/>
          <p14:tracePt t="42767" x="2971800" y="4305300"/>
          <p14:tracePt t="42784" x="2984500" y="4305300"/>
          <p14:tracePt t="42801" x="3067050" y="4305300"/>
          <p14:tracePt t="42817" x="3206750" y="4305300"/>
          <p14:tracePt t="42834" x="3359150" y="4324350"/>
          <p14:tracePt t="42850" x="3473450" y="4337050"/>
          <p14:tracePt t="42868" x="3492500" y="4337050"/>
          <p14:tracePt t="42956" x="3486150" y="4337050"/>
          <p14:tracePt t="42964" x="3467100" y="4337050"/>
          <p14:tracePt t="42972" x="3454400" y="4337050"/>
          <p14:tracePt t="42984" x="3429000" y="4337050"/>
          <p14:tracePt t="43000" x="3352800" y="4318000"/>
          <p14:tracePt t="43017" x="3282950" y="4298950"/>
          <p14:tracePt t="43035" x="3244850" y="4292600"/>
          <p14:tracePt t="43035" x="3238500" y="4292600"/>
          <p14:tracePt t="43051" x="3225800" y="4292600"/>
          <p14:tracePt t="43196" x="3232150" y="4286250"/>
          <p14:tracePt t="43204" x="3251200" y="4286250"/>
          <p14:tracePt t="43211" x="3270250" y="4279900"/>
          <p14:tracePt t="43220" x="3295650" y="4279900"/>
          <p14:tracePt t="43234" x="3321050" y="4279900"/>
          <p14:tracePt t="43251" x="3403600" y="4279900"/>
          <p14:tracePt t="43252" x="3467100" y="4286250"/>
          <p14:tracePt t="43268" x="3600450" y="4305300"/>
          <p14:tracePt t="43284" x="3689350" y="4318000"/>
          <p14:tracePt t="43301" x="3740150" y="4330700"/>
          <p14:tracePt t="43317" x="3765550" y="4330700"/>
          <p14:tracePt t="43335" x="3790950" y="4330700"/>
          <p14:tracePt t="43351" x="3854450" y="4330700"/>
          <p14:tracePt t="43367" x="3937000" y="4330700"/>
          <p14:tracePt t="43384" x="4013200" y="4330700"/>
          <p14:tracePt t="43402" x="4070350" y="4330700"/>
          <p14:tracePt t="43418" x="4114800" y="4330700"/>
          <p14:tracePt t="43434" x="4178300" y="4330700"/>
          <p14:tracePt t="43451" x="4311650" y="4330700"/>
          <p14:tracePt t="43469" x="4400550" y="4330700"/>
          <p14:tracePt t="43484" x="4445000" y="4330700"/>
          <p14:tracePt t="43501" x="4464050" y="4330700"/>
          <p14:tracePt t="43518" x="4470400" y="4330700"/>
          <p14:tracePt t="43536" x="4495800" y="4337050"/>
          <p14:tracePt t="43551" x="4533900" y="4343400"/>
          <p14:tracePt t="43568" x="4591050" y="4343400"/>
          <p14:tracePt t="43584" x="4673600" y="4343400"/>
          <p14:tracePt t="43602" x="4743450" y="4343400"/>
          <p14:tracePt t="43618" x="4768850" y="4343400"/>
          <p14:tracePt t="43634" x="4775200" y="4343400"/>
          <p14:tracePt t="43652" x="4819650" y="4337050"/>
          <p14:tracePt t="43669" x="4870450" y="4337050"/>
          <p14:tracePt t="43684" x="4902200" y="4337050"/>
          <p14:tracePt t="43701" x="4921250" y="4337050"/>
          <p14:tracePt t="43772" x="4927600" y="4337050"/>
          <p14:tracePt t="43780" x="4933950" y="4337050"/>
          <p14:tracePt t="43788" x="4946650" y="4330700"/>
          <p14:tracePt t="43801" x="4965700" y="4330700"/>
          <p14:tracePt t="43818" x="4991100" y="4324350"/>
          <p14:tracePt t="43820" x="4997450" y="4324350"/>
          <p14:tracePt t="43835" x="5003800" y="4324350"/>
          <p14:tracePt t="43884" x="5003800" y="4318000"/>
          <p14:tracePt t="43892" x="5010150" y="4318000"/>
          <p14:tracePt t="43901" x="5010150" y="4311650"/>
          <p14:tracePt t="43919" x="5010150" y="4298950"/>
          <p14:tracePt t="43935" x="5022850" y="4279900"/>
          <p14:tracePt t="43951" x="5029200" y="4260850"/>
          <p14:tracePt t="43968" x="5035550" y="4241800"/>
          <p14:tracePt t="43986" x="5035550" y="4229100"/>
          <p14:tracePt t="44002" x="5041900" y="4222750"/>
          <p14:tracePt t="44018" x="5041900" y="4203700"/>
          <p14:tracePt t="44035" x="5041900" y="4197350"/>
          <p14:tracePt t="44053" x="5041900" y="4165600"/>
          <p14:tracePt t="44068" x="5041900" y="4152900"/>
          <p14:tracePt t="44085" x="5035550" y="4127500"/>
          <p14:tracePt t="44102" x="5022850" y="4114800"/>
          <p14:tracePt t="44119" x="4978400" y="4089400"/>
          <p14:tracePt t="44135" x="4895850" y="4070350"/>
          <p14:tracePt t="44151" x="4768850" y="4044950"/>
          <p14:tracePt t="44168" x="4622800" y="4032250"/>
          <p14:tracePt t="44186" x="4470400" y="4006850"/>
          <p14:tracePt t="44202" x="4349750" y="4000500"/>
          <p14:tracePt t="44219" x="4241800" y="4000500"/>
          <p14:tracePt t="44235" x="4133850" y="4000500"/>
          <p14:tracePt t="44253" x="3937000" y="4000500"/>
          <p14:tracePt t="44269" x="3771900" y="4000500"/>
          <p14:tracePt t="44285" x="3625850" y="4000500"/>
          <p14:tracePt t="44302" x="3517900" y="4000500"/>
          <p14:tracePt t="44319" x="3448050" y="4000500"/>
          <p14:tracePt t="44335" x="3397250" y="4000500"/>
          <p14:tracePt t="44352" x="3340100" y="4000500"/>
          <p14:tracePt t="44368" x="3276600" y="4000500"/>
          <p14:tracePt t="44386" x="3232150" y="4000500"/>
          <p14:tracePt t="44402" x="3219450" y="4006850"/>
          <p14:tracePt t="44420" x="3219450" y="4013200"/>
          <p14:tracePt t="44452" x="3206750" y="4019550"/>
          <p14:tracePt t="44460" x="3200400" y="4025900"/>
          <p14:tracePt t="44469" x="3187700" y="4025900"/>
          <p14:tracePt t="44485" x="3155950" y="4044950"/>
          <p14:tracePt t="44503" x="3143250" y="4051300"/>
          <p14:tracePt t="44520" x="3136900" y="4083050"/>
          <p14:tracePt t="44535" x="3136900" y="4121150"/>
          <p14:tracePt t="44552" x="3136900" y="4140200"/>
          <p14:tracePt t="44569" x="3136900" y="4159250"/>
          <p14:tracePt t="44586" x="3136900" y="4171950"/>
          <p14:tracePt t="44602" x="3136900" y="4191000"/>
          <p14:tracePt t="44603" x="3136900" y="4216400"/>
          <p14:tracePt t="44619" x="3149600" y="4241800"/>
          <p14:tracePt t="44635" x="3175000" y="4305300"/>
          <p14:tracePt t="44653" x="3194050" y="4337050"/>
          <p14:tracePt t="44669" x="3213100" y="4356100"/>
          <p14:tracePt t="44685" x="3219450" y="4362450"/>
          <p14:tracePt t="44702" x="3225800" y="4375150"/>
          <p14:tracePt t="44720" x="3244850" y="4387850"/>
          <p14:tracePt t="44735" x="3244850" y="4394200"/>
          <p14:tracePt t="44752" x="3251200" y="4400550"/>
          <p14:tracePt t="44769" x="3257550" y="4400550"/>
          <p14:tracePt t="44836" x="3263900" y="4400550"/>
          <p14:tracePt t="44844" x="3270250" y="4400550"/>
          <p14:tracePt t="44853" x="3295650" y="4400550"/>
          <p14:tracePt t="44869" x="3327400" y="4400550"/>
          <p14:tracePt t="44886" x="3359150" y="4400550"/>
          <p14:tracePt t="44902" x="3371850" y="4400550"/>
          <p14:tracePt t="44920" x="3390900" y="4400550"/>
          <p14:tracePt t="44936" x="3403600" y="4400550"/>
          <p14:tracePt t="44952" x="3435350" y="4394200"/>
          <p14:tracePt t="44969" x="3505200" y="4387850"/>
          <p14:tracePt t="44987" x="3600450" y="4387850"/>
          <p14:tracePt t="45003" x="3702050" y="4387850"/>
          <p14:tracePt t="45004" x="3752850" y="4387850"/>
          <p14:tracePt t="45020" x="3816350" y="4375150"/>
          <p14:tracePt t="45036" x="3873500" y="4362450"/>
          <p14:tracePt t="45053" x="3975100" y="4349750"/>
          <p14:tracePt t="45069" x="4114800" y="4349750"/>
          <p14:tracePt t="45086" x="4343400" y="4349750"/>
          <p14:tracePt t="45102" x="4514850" y="4349750"/>
          <p14:tracePt t="45120" x="4635500" y="4349750"/>
          <p14:tracePt t="45136" x="4699000" y="4349750"/>
          <p14:tracePt t="45153" x="4705350" y="4349750"/>
          <p14:tracePt t="45170" x="4711700" y="4349750"/>
          <p14:tracePt t="45186" x="4711700" y="4343400"/>
          <p14:tracePt t="45244" x="4718050" y="4337050"/>
          <p14:tracePt t="45260" x="4724400" y="4337050"/>
          <p14:tracePt t="45268" x="4730750" y="4337050"/>
          <p14:tracePt t="45276" x="4737100" y="4337050"/>
          <p14:tracePt t="45286" x="4749800" y="4337050"/>
          <p14:tracePt t="45303" x="4781550" y="4330700"/>
          <p14:tracePt t="45319" x="4819650" y="4330700"/>
          <p14:tracePt t="45337" x="4838700" y="4330700"/>
          <p14:tracePt t="45820" x="4806950" y="4330700"/>
          <p14:tracePt t="45828" x="4787900" y="4337050"/>
          <p14:tracePt t="45836" x="4743450" y="4343400"/>
          <p14:tracePt t="45853" x="4673600" y="4349750"/>
          <p14:tracePt t="45870" x="4610100" y="4356100"/>
          <p14:tracePt t="45886" x="4521200" y="4356100"/>
          <p14:tracePt t="45904" x="4419600" y="4356100"/>
          <p14:tracePt t="45920" x="4311650" y="4356100"/>
          <p14:tracePt t="45937" x="4165600" y="4343400"/>
          <p14:tracePt t="45953" x="4064000" y="4343400"/>
          <p14:tracePt t="45971" x="3987800" y="4343400"/>
          <p14:tracePt t="45971" x="3949700" y="4343400"/>
          <p14:tracePt t="45987" x="3911600" y="4343400"/>
          <p14:tracePt t="46004" x="3829050" y="4330700"/>
          <p14:tracePt t="46020" x="3765550" y="4318000"/>
          <p14:tracePt t="46038" x="3676650" y="4298950"/>
          <p14:tracePt t="46053" x="3587750" y="4286250"/>
          <p14:tracePt t="46070" x="3517900" y="4273550"/>
          <p14:tracePt t="46087" x="3473450" y="4267200"/>
          <p14:tracePt t="46104" x="3454400" y="4260850"/>
          <p14:tracePt t="46140" x="3448050" y="4254500"/>
          <p14:tracePt t="46148" x="3441700" y="4248150"/>
          <p14:tracePt t="46156" x="3435350" y="4241800"/>
          <p14:tracePt t="46171" x="3435350" y="4229100"/>
          <p14:tracePt t="46187" x="3422650" y="4210050"/>
          <p14:tracePt t="46204" x="3416300" y="4171950"/>
          <p14:tracePt t="46220" x="3416300" y="4152900"/>
          <p14:tracePt t="46238" x="3422650" y="4121150"/>
          <p14:tracePt t="46253" x="3441700" y="4083050"/>
          <p14:tracePt t="46270" x="3460750" y="4057650"/>
          <p14:tracePt t="46287" x="3498850" y="4025900"/>
          <p14:tracePt t="46305" x="3549650" y="4013200"/>
          <p14:tracePt t="46321" x="3632200" y="4000500"/>
          <p14:tracePt t="46337" x="3759200" y="3994150"/>
          <p14:tracePt t="46354" x="4013200" y="3994150"/>
          <p14:tracePt t="46372" x="4406900" y="4013200"/>
          <p14:tracePt t="46387" x="4483100" y="4019550"/>
          <p14:tracePt t="46404" x="4584700" y="4044950"/>
          <p14:tracePt t="46420" x="4591050" y="4051300"/>
          <p14:tracePt t="46438" x="4597400" y="4051300"/>
          <p14:tracePt t="46454" x="4629150" y="4083050"/>
          <p14:tracePt t="46470" x="4660900" y="4114800"/>
          <p14:tracePt t="46487" x="4692650" y="4133850"/>
          <p14:tracePt t="46505" x="4705350" y="4146550"/>
          <p14:tracePt t="46520" x="4711700" y="4152900"/>
          <p14:tracePt t="46537" x="4711700" y="4165600"/>
          <p14:tracePt t="46554" x="4711700" y="4184650"/>
          <p14:tracePt t="46572" x="4711700" y="4267200"/>
          <p14:tracePt t="46587" x="4711700" y="4279900"/>
          <p14:tracePt t="46604" x="4711700" y="4330700"/>
          <p14:tracePt t="46621" x="4711700" y="4349750"/>
          <p14:tracePt t="46638" x="4711700" y="4362450"/>
          <p14:tracePt t="46654" x="4705350" y="4375150"/>
          <p14:tracePt t="46671" x="4692650" y="4387850"/>
          <p14:tracePt t="46687" x="4679950" y="4406900"/>
          <p14:tracePt t="46705" x="4667250" y="4425950"/>
          <p14:tracePt t="46721" x="4660900" y="4432300"/>
          <p14:tracePt t="46749" x="4660900" y="4438650"/>
          <p14:tracePt t="46756" x="4654550" y="4438650"/>
          <p14:tracePt t="46772" x="4648200" y="4438650"/>
          <p14:tracePt t="46788" x="4635500" y="4438650"/>
          <p14:tracePt t="46804" x="4616450" y="4445000"/>
          <p14:tracePt t="46829" x="4610100" y="4451350"/>
          <p14:tracePt t="46860" x="4597400" y="4451350"/>
          <p14:tracePt t="46868" x="4597400" y="4457700"/>
          <p14:tracePt t="46876" x="4584700" y="4457700"/>
          <p14:tracePt t="46892" x="4578350" y="4457700"/>
          <p14:tracePt t="47157" x="4565650" y="4464050"/>
          <p14:tracePt t="47164" x="4552950" y="4470400"/>
          <p14:tracePt t="47172" x="4514850" y="4470400"/>
          <p14:tracePt t="47188" x="4419600" y="4470400"/>
          <p14:tracePt t="47205" x="4324350" y="4470400"/>
          <p14:tracePt t="47221" x="4229100" y="4470400"/>
          <p14:tracePt t="47239" x="4165600" y="4464050"/>
          <p14:tracePt t="47255" x="4133850" y="4451350"/>
          <p14:tracePt t="47271" x="4114800" y="4438650"/>
          <p14:tracePt t="47288" x="4089400" y="4432300"/>
          <p14:tracePt t="47306" x="4057650" y="4406900"/>
          <p14:tracePt t="47322" x="4013200" y="4387850"/>
          <p14:tracePt t="47338" x="4006850" y="4381500"/>
          <p14:tracePt t="47355" x="4000500" y="4381500"/>
          <p14:tracePt t="47372" x="4000500" y="4375150"/>
          <p14:tracePt t="47388" x="4000500" y="4362450"/>
          <p14:tracePt t="47405" x="4000500" y="4349750"/>
          <p14:tracePt t="47421" x="4000500" y="4337050"/>
          <p14:tracePt t="47439" x="4000500" y="4324350"/>
          <p14:tracePt t="47660" x="4000500" y="4318000"/>
          <p14:tracePt t="47668" x="4019550" y="4318000"/>
          <p14:tracePt t="47676" x="4051300" y="4311650"/>
          <p14:tracePt t="47688" x="4076700" y="4311650"/>
          <p14:tracePt t="47705" x="4159250" y="4298950"/>
          <p14:tracePt t="47722" x="4279900" y="4286250"/>
          <p14:tracePt t="47739" x="4514850" y="4210050"/>
          <p14:tracePt t="47740" x="4699000" y="4152900"/>
          <p14:tracePt t="47755" x="4953000" y="4070350"/>
          <p14:tracePt t="47772" x="5727700" y="3829050"/>
          <p14:tracePt t="47788" x="6127750" y="3714750"/>
          <p14:tracePt t="47806" x="6305550" y="3644900"/>
          <p14:tracePt t="47822" x="6388100" y="3594100"/>
          <p14:tracePt t="47838" x="6432550" y="3568700"/>
          <p14:tracePt t="47855" x="6489700" y="3549650"/>
          <p14:tracePt t="47873" x="6546850" y="3524250"/>
          <p14:tracePt t="47889" x="6623050" y="3492500"/>
          <p14:tracePt t="47905" x="6667500" y="3467100"/>
          <p14:tracePt t="47922" x="6692900" y="3460750"/>
          <p14:tracePt t="47940" x="6699250" y="3454400"/>
          <p14:tracePt t="47956" x="6699250" y="3448050"/>
          <p14:tracePt t="47972" x="6711950" y="3441700"/>
          <p14:tracePt t="47989" x="6750050" y="3429000"/>
          <p14:tracePt t="48006" x="6769100" y="3409950"/>
          <p14:tracePt t="48022" x="6788150" y="3397250"/>
          <p14:tracePt t="48039" x="6794500" y="3384550"/>
          <p14:tracePt t="48055" x="6807200" y="3371850"/>
          <p14:tracePt t="48073" x="6826250" y="3365500"/>
          <p14:tracePt t="48089" x="6870700" y="3340100"/>
          <p14:tracePt t="48105" x="6915150" y="3308350"/>
          <p14:tracePt t="48122" x="6940550" y="3282950"/>
          <p14:tracePt t="48140" x="6946900" y="3276600"/>
          <p14:tracePt t="48156" x="6953250" y="3276600"/>
          <p14:tracePt t="48341" x="6972300" y="3276600"/>
          <p14:tracePt t="48348" x="7016750" y="3276600"/>
          <p14:tracePt t="48356" x="7073900" y="3276600"/>
          <p14:tracePt t="48373" x="7213600" y="3276600"/>
          <p14:tracePt t="48389" x="7372350" y="3276600"/>
          <p14:tracePt t="48406" x="7505700" y="3276600"/>
          <p14:tracePt t="48423" x="7550150" y="3276600"/>
          <p14:tracePt t="48439" x="7556500" y="3276600"/>
          <p14:tracePt t="49261" x="0" y="0"/>
        </p14:tracePtLst>
      </p14:laserTraceLst>
    </p:ext>
  </p:extLs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40560" y="497840"/>
            <a:ext cx="815159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함수의 결과로 외부에 두 개 이상의 값을 전달할 수 있다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38226" y="1940303"/>
            <a:ext cx="4411230" cy="286232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comp(x, y):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 =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x+y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x*y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sum</a:t>
            </a:r>
            <a:r>
              <a:rPr lang="en-US" altLang="ko-KR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dirty="0" err="1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endParaRPr lang="en-US" altLang="ko-KR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b=4</a:t>
            </a:r>
          </a:p>
          <a:p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c, d = comp(a</a:t>
            </a:r>
            <a:r>
              <a:rPr lang="en-US" altLang="ko-KR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b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print('Sum is', c)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print('Multiplication is ', d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86289" y="2967335"/>
            <a:ext cx="3700431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Sum is 7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Multiplication is  12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1349116" y="3102964"/>
            <a:ext cx="1304143" cy="787701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1801320" y="3122908"/>
            <a:ext cx="1304143" cy="787701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809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40560" y="497840"/>
            <a:ext cx="574227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함수는 또 다른 함수를 호출할 수 있다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1440" y="1960623"/>
            <a:ext cx="7762240" cy="313932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numComp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a=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b=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c=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(c)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a*a + b*b +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c*c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numInput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( 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a, b, c = input("A = "), input("B = "),input("C = ")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print("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제곱 합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",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numComp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numInput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237569" y="2143503"/>
            <a:ext cx="3700431" cy="147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 = 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B = 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C = 6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제곱 합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 77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4306" y="1144171"/>
            <a:ext cx="569899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주프로그램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numInput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→ </a:t>
            </a:r>
            <a:r>
              <a:rPr lang="en-US" altLang="ko-KR" sz="2400" dirty="0" err="1">
                <a:latin typeface="맑은 고딕" panose="020B0503020000020004" pitchFamily="50" charset="-127"/>
              </a:rPr>
              <a:t>n</a:t>
            </a:r>
            <a:r>
              <a:rPr lang="en-US" altLang="ko-KR" sz="2400" dirty="0" err="1" smtClean="0">
                <a:latin typeface="맑은 고딕" panose="020B0503020000020004" pitchFamily="50" charset="-127"/>
              </a:rPr>
              <a:t>umComp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2616" y="6110667"/>
            <a:ext cx="64633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호출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90372" y="6088489"/>
            <a:ext cx="64633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호출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45567" y="5652038"/>
            <a:ext cx="1828800" cy="5287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Arial" panose="020B0604020202020204" pitchFamily="34" charset="0"/>
              </a:rPr>
              <a:t>주프로그램</a:t>
            </a:r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262909" y="5791944"/>
            <a:ext cx="528810" cy="29654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151228" y="5652037"/>
            <a:ext cx="1828800" cy="5287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</a:rPr>
              <a:t>numInput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>
            <a:off x="7370665" y="5789190"/>
            <a:ext cx="528810" cy="29654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258984" y="5649283"/>
            <a:ext cx="1828800" cy="5287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</a:rPr>
              <a:t>numComp</a:t>
            </a:r>
            <a:r>
              <a:rPr lang="en-US" altLang="ko-KR" dirty="0" smtClean="0">
                <a:latin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3754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51374" y="4540184"/>
            <a:ext cx="435087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</a:rPr>
              <a:t>fib(n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) = </a:t>
            </a:r>
            <a:r>
              <a:rPr lang="en-US" altLang="ko-KR" sz="2400" dirty="0" smtClean="0">
                <a:latin typeface="Arial" panose="020B0604020202020204" pitchFamily="34" charset="0"/>
              </a:rPr>
              <a:t>fib(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n-1) + </a:t>
            </a:r>
            <a:r>
              <a:rPr lang="en-US" altLang="ko-KR" sz="2400" dirty="0" smtClean="0">
                <a:latin typeface="Arial" panose="020B0604020202020204" pitchFamily="34" charset="0"/>
              </a:rPr>
              <a:t>fib(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n-2), </a:t>
            </a:r>
            <a:r>
              <a:rPr lang="en-US" altLang="ko-KR" sz="24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 ≥2</a:t>
            </a:r>
            <a:endParaRPr lang="ko-KR" altLang="en-US" sz="24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36249" y="1174883"/>
            <a:ext cx="7303602" cy="286232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</a:rPr>
              <a:t>fib(n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을 정의하는데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en-US" altLang="ko-KR" sz="2400" dirty="0">
                <a:latin typeface="Arial" panose="020B0604020202020204" pitchFamily="34" charset="0"/>
              </a:rPr>
              <a:t>fib(n-1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과 </a:t>
            </a:r>
            <a:r>
              <a:rPr lang="en-US" altLang="ko-KR" sz="2400" dirty="0" smtClean="0">
                <a:latin typeface="Arial" panose="020B0604020202020204" pitchFamily="34" charset="0"/>
              </a:rPr>
              <a:t>fib(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n-2)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를 사용한다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Fibonacci numbers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Arial" panose="020B0604020202020204" pitchFamily="34" charset="0"/>
              </a:rPr>
              <a:t>fib(0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)=0, </a:t>
            </a:r>
            <a:r>
              <a:rPr lang="en-US" altLang="ko-KR" sz="2400" dirty="0">
                <a:latin typeface="Arial" panose="020B0604020202020204" pitchFamily="34" charset="0"/>
              </a:rPr>
              <a:t>fib(1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)=1, </a:t>
            </a:r>
            <a:r>
              <a:rPr lang="en-US" altLang="ko-KR" sz="2400" dirty="0" smtClean="0">
                <a:latin typeface="Arial" panose="020B0604020202020204" pitchFamily="34" charset="0"/>
              </a:rPr>
              <a:t>fib(2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)=</a:t>
            </a:r>
            <a:r>
              <a:rPr lang="en-US" altLang="ko-KR" sz="2400" dirty="0">
                <a:latin typeface="Arial" panose="020B0604020202020204" pitchFamily="34" charset="0"/>
              </a:rPr>
              <a:t> </a:t>
            </a:r>
            <a:r>
              <a:rPr lang="en-US" altLang="ko-KR" sz="2400" dirty="0" smtClean="0">
                <a:latin typeface="Arial" panose="020B0604020202020204" pitchFamily="34" charset="0"/>
              </a:rPr>
              <a:t>fib(1)+fib(0)=1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>
                <a:latin typeface="Arial" panose="020B0604020202020204" pitchFamily="34" charset="0"/>
              </a:rPr>
              <a:t>fib(3)=fib(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en-US" altLang="ko-KR" sz="2400" dirty="0" smtClean="0">
                <a:latin typeface="Arial" panose="020B0604020202020204" pitchFamily="34" charset="0"/>
              </a:rPr>
              <a:t>)+fib(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1)=1+1=2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0, 1, 1, 2, 3, 5, 8, 13, 21, 34, 55, 89, ……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0767" y="191193"/>
            <a:ext cx="211628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피보나치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수열</a:t>
            </a:r>
          </a:p>
        </p:txBody>
      </p:sp>
    </p:spTree>
    <p:extLst>
      <p:ext uri="{BB962C8B-B14F-4D97-AF65-F5344CB8AC3E}">
        <p14:creationId xmlns:p14="http://schemas.microsoft.com/office/powerpoint/2010/main" val="28490746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1258" y="210563"/>
            <a:ext cx="5418471" cy="175432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재귀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(recursion)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가능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함수가 자신을 호출하는 것</a:t>
            </a:r>
            <a:endParaRPr lang="en-US" altLang="ko-KR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피보나치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수열 생성 함수를 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786147" y="1981079"/>
            <a:ext cx="2021999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126447"/>
              </p:ext>
            </p:extLst>
          </p:nvPr>
        </p:nvGraphicFramePr>
        <p:xfrm>
          <a:off x="1751584" y="5673344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7</a:t>
                      </a:r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fib(n)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13</a:t>
                      </a: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127248" y="4700016"/>
            <a:ext cx="336823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fib(n) = fib(n-1)+fib(n-2)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450965" y="2737538"/>
            <a:ext cx="859536" cy="356553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16115" y="1997832"/>
            <a:ext cx="5108448" cy="258532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fib(n):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n==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n==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fib(n-1) + fib(n-2)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n=6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print(fib(n))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522402" y="1981079"/>
            <a:ext cx="859536" cy="356553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969085" y="3603464"/>
            <a:ext cx="1269108" cy="44047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439153" y="3603464"/>
            <a:ext cx="1269108" cy="44047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39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23172" y="351366"/>
            <a:ext cx="5570756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n!</a:t>
            </a:r>
            <a:r>
              <a:rPr lang="ko-KR" altLang="en-US" sz="36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을 재귀를 이용하여 구현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18181" y="2063009"/>
            <a:ext cx="4828032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fact(n):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n==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return 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 * fact(n-1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n=4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print(fact(n))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982691" y="2063009"/>
            <a:ext cx="2021999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mtClean="0">
                <a:latin typeface="Courier New" panose="02070309020205020404" pitchFamily="49" charset="0"/>
                <a:cs typeface="Courier New" panose="02070309020205020404" pitchFamily="49" charset="0"/>
              </a:rPr>
              <a:t>24</a:t>
            </a:r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27248" y="4700016"/>
            <a:ext cx="4139275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fact(n) = n </a:t>
            </a:r>
            <a:r>
              <a:rPr lang="el-GR" altLang="ko-KR" dirty="0">
                <a:latin typeface="Arial" panose="020B0604020202020204" pitchFamily="34" charset="0"/>
              </a:rPr>
              <a:t>Χ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fact(n-1)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n!=n</a:t>
            </a:r>
            <a:r>
              <a:rPr lang="el-GR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Χ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(n-1)</a:t>
            </a:r>
            <a:r>
              <a:rPr lang="el-GR" altLang="ko-KR" sz="2400" dirty="0">
                <a:latin typeface="Arial" panose="020B0604020202020204" pitchFamily="34" charset="0"/>
              </a:rPr>
              <a:t> </a:t>
            </a:r>
            <a:r>
              <a:rPr lang="el-GR" altLang="ko-KR" dirty="0">
                <a:latin typeface="Arial" panose="020B0604020202020204" pitchFamily="34" charset="0"/>
              </a:rPr>
              <a:t>Χ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(n-2)</a:t>
            </a:r>
            <a:r>
              <a:rPr lang="el-GR" altLang="ko-KR" sz="2400" dirty="0">
                <a:latin typeface="Arial" panose="020B0604020202020204" pitchFamily="34" charset="0"/>
              </a:rPr>
              <a:t> </a:t>
            </a:r>
            <a:r>
              <a:rPr lang="el-GR" altLang="ko-KR" dirty="0">
                <a:latin typeface="Arial" panose="020B0604020202020204" pitchFamily="34" charset="0"/>
              </a:rPr>
              <a:t>Χ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…</a:t>
            </a:r>
            <a:r>
              <a:rPr lang="el-GR" altLang="ko-KR" sz="2400" dirty="0">
                <a:latin typeface="Arial" panose="020B0604020202020204" pitchFamily="34" charset="0"/>
              </a:rPr>
              <a:t> </a:t>
            </a:r>
            <a:r>
              <a:rPr lang="el-GR" altLang="ko-KR" dirty="0">
                <a:latin typeface="Arial" panose="020B0604020202020204" pitchFamily="34" charset="0"/>
              </a:rPr>
              <a:t>Χ</a:t>
            </a:r>
            <a:r>
              <a:rPr lang="el-GR" altLang="ko-KR" sz="2400" dirty="0">
                <a:latin typeface="Arial" panose="020B0604020202020204" pitchFamily="34" charset="0"/>
              </a:rPr>
              <a:t>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el-GR" altLang="ko-KR" sz="2400" dirty="0">
                <a:latin typeface="Arial" panose="020B0604020202020204" pitchFamily="34" charset="0"/>
              </a:rPr>
              <a:t> </a:t>
            </a:r>
            <a:r>
              <a:rPr lang="el-GR" altLang="ko-KR" dirty="0">
                <a:latin typeface="Arial" panose="020B0604020202020204" pitchFamily="34" charset="0"/>
              </a:rPr>
              <a:t>Χ</a:t>
            </a:r>
            <a:r>
              <a:rPr lang="el-GR" altLang="ko-KR" sz="2400" dirty="0">
                <a:latin typeface="Arial" panose="020B0604020202020204" pitchFamily="34" charset="0"/>
              </a:rPr>
              <a:t>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672709" y="2039202"/>
            <a:ext cx="1132108" cy="41328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685295" y="3033825"/>
            <a:ext cx="1396896" cy="564398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 중괄호 5"/>
          <p:cNvSpPr/>
          <p:nvPr/>
        </p:nvSpPr>
        <p:spPr>
          <a:xfrm rot="16200000">
            <a:off x="5392681" y="4544647"/>
            <a:ext cx="278249" cy="2901775"/>
          </a:xfrm>
          <a:prstGeom prst="leftBrace">
            <a:avLst>
              <a:gd name="adj1" fmla="val 30407"/>
              <a:gd name="adj2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96885" y="6187107"/>
            <a:ext cx="683448" cy="53436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36000" tIns="36000" rIns="3600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(n-1)!</a:t>
            </a:r>
            <a:endParaRPr lang="ko-KR" altLang="en-US" sz="20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1294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605280" y="914400"/>
            <a:ext cx="697338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함수 내부에 리스트를 전달하여 사용할 수 있다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2195" y="1997839"/>
            <a:ext cx="5517293" cy="230832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days(a):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d =0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range(0,12):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i%2 == 0: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d +=a[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a=[31,28,31,30,31,30,31,31,30,31,30,31]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print(days(a))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753051" y="2505670"/>
            <a:ext cx="165122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184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01520" y="4968240"/>
            <a:ext cx="320953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홀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수 달의 날수의 총합</a:t>
            </a:r>
          </a:p>
        </p:txBody>
      </p:sp>
    </p:spTree>
    <p:extLst>
      <p:ext uri="{BB962C8B-B14F-4D97-AF65-F5344CB8AC3E}">
        <p14:creationId xmlns:p14="http://schemas.microsoft.com/office/powerpoint/2010/main" val="2727862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911154" y="5822093"/>
            <a:ext cx="442645" cy="365125"/>
          </a:xfrm>
        </p:spPr>
        <p:txBody>
          <a:bodyPr/>
          <a:lstStyle/>
          <a:p>
            <a:fld id="{6CE53209-2371-4D65-93D5-4216FE49072B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64525" y="133713"/>
            <a:ext cx="7970452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형식이 있는 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output: 1</a:t>
            </a: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개 이상의 값 또는 변수를 정해진 형식으로 출력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1954" y="1960908"/>
            <a:ext cx="629908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('A is %3.1f, B is %3d' %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(1.2, 345) )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56963" y="1786905"/>
            <a:ext cx="3700431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 is 1.2, B is 345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87074" y="1061354"/>
            <a:ext cx="923330" cy="36375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영역구분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887074" y="1353992"/>
            <a:ext cx="0" cy="69381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왼쪽 중괄호 9"/>
          <p:cNvSpPr/>
          <p:nvPr/>
        </p:nvSpPr>
        <p:spPr>
          <a:xfrm rot="16200000">
            <a:off x="2958251" y="1179392"/>
            <a:ext cx="317024" cy="2869840"/>
          </a:xfrm>
          <a:prstGeom prst="leftBrace">
            <a:avLst>
              <a:gd name="adj1" fmla="val 25575"/>
              <a:gd name="adj2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69043" y="2820244"/>
            <a:ext cx="1474763" cy="4154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format  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문자열</a:t>
            </a:r>
          </a:p>
        </p:txBody>
      </p:sp>
      <p:sp>
        <p:nvSpPr>
          <p:cNvPr id="13" name="왼쪽 중괄호 12"/>
          <p:cNvSpPr/>
          <p:nvPr/>
        </p:nvSpPr>
        <p:spPr>
          <a:xfrm rot="16200000">
            <a:off x="5711412" y="2040192"/>
            <a:ext cx="273240" cy="1166496"/>
          </a:xfrm>
          <a:prstGeom prst="leftBrace">
            <a:avLst>
              <a:gd name="adj1" fmla="val 18679"/>
              <a:gd name="adj2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828522" y="2820244"/>
            <a:ext cx="2039020" cy="4154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출력할 변수 또는 값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51954" y="3560813"/>
            <a:ext cx="6299086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a=1.2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b=345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print('A is %3.1f, B is %3d' %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(a, b) )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56963" y="3560813"/>
            <a:ext cx="3700431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 is 1.2, B is 345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12296" y="4958049"/>
            <a:ext cx="834698" cy="41549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none" lIns="72000" tIns="0" rIns="72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%3.1f</a:t>
            </a:r>
            <a:endParaRPr lang="ko-KR" altLang="en-US" dirty="0" smtClean="0"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824673"/>
              </p:ext>
            </p:extLst>
          </p:nvPr>
        </p:nvGraphicFramePr>
        <p:xfrm>
          <a:off x="1908846" y="4954618"/>
          <a:ext cx="16592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092"/>
                <a:gridCol w="553092"/>
                <a:gridCol w="55309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#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012296" y="5639704"/>
            <a:ext cx="834698" cy="41549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none" lIns="72000" tIns="0" rIns="72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%7.3f</a:t>
            </a:r>
            <a:endParaRPr lang="ko-KR" altLang="en-US" dirty="0" smtClean="0"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189374"/>
              </p:ext>
            </p:extLst>
          </p:nvPr>
        </p:nvGraphicFramePr>
        <p:xfrm>
          <a:off x="1908838" y="5649302"/>
          <a:ext cx="3885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112"/>
                <a:gridCol w="555112"/>
                <a:gridCol w="555112"/>
                <a:gridCol w="555112"/>
                <a:gridCol w="555112"/>
                <a:gridCol w="555112"/>
                <a:gridCol w="55511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#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503851" y="5115172"/>
            <a:ext cx="558981" cy="41549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none" lIns="72000" tIns="0" rIns="72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%3d</a:t>
            </a:r>
            <a:endParaRPr lang="ko-KR" altLang="en-US" dirty="0" smtClean="0"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459384"/>
              </p:ext>
            </p:extLst>
          </p:nvPr>
        </p:nvGraphicFramePr>
        <p:xfrm>
          <a:off x="8400401" y="5111741"/>
          <a:ext cx="16592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092"/>
                <a:gridCol w="553092"/>
                <a:gridCol w="55309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#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79732" y="6274199"/>
            <a:ext cx="800219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mtClean="0">
                <a:latin typeface="Arial" panose="020B0604020202020204" pitchFamily="34" charset="0"/>
                <a:ea typeface="맑은 고딕" panose="020B0503020000020004" pitchFamily="50" charset="-127"/>
              </a:rPr>
              <a:t>총길이</a:t>
            </a:r>
            <a:endParaRPr lang="ko-KR" altLang="en-US" sz="16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7" name="직선 화살표 연결선 26"/>
          <p:cNvCxnSpPr>
            <a:stCxn id="24" idx="0"/>
          </p:cNvCxnSpPr>
          <p:nvPr/>
        </p:nvCxnSpPr>
        <p:spPr>
          <a:xfrm flipV="1">
            <a:off x="979842" y="6003906"/>
            <a:ext cx="273605" cy="270293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478364" y="6281408"/>
            <a:ext cx="1620957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소숫점우측길이</a:t>
            </a:r>
            <a:endParaRPr lang="ko-KR" altLang="en-US" sz="16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 flipV="1">
            <a:off x="1541598" y="6003906"/>
            <a:ext cx="257379" cy="277502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764436" y="5773073"/>
            <a:ext cx="1005403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정수길이</a:t>
            </a:r>
          </a:p>
        </p:txBody>
      </p:sp>
      <p:cxnSp>
        <p:nvCxnSpPr>
          <p:cNvPr id="36" name="직선 화살표 연결선 35"/>
          <p:cNvCxnSpPr/>
          <p:nvPr/>
        </p:nvCxnSpPr>
        <p:spPr>
          <a:xfrm flipH="1" flipV="1">
            <a:off x="7827670" y="5495571"/>
            <a:ext cx="257379" cy="277502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6349751" y="1425108"/>
            <a:ext cx="163058" cy="622702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5164565" y="1448744"/>
            <a:ext cx="1025974" cy="5635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207428" y="677822"/>
            <a:ext cx="2859757" cy="830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두 개 이상의 변수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또는</a:t>
            </a: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값이</a:t>
            </a:r>
            <a:endParaRPr lang="en-US" altLang="ko-KR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있을 경우 괄호 필요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038" y="84004"/>
            <a:ext cx="175721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7. 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출력형식</a:t>
            </a:r>
          </a:p>
        </p:txBody>
      </p:sp>
    </p:spTree>
    <p:extLst>
      <p:ext uri="{BB962C8B-B14F-4D97-AF65-F5344CB8AC3E}">
        <p14:creationId xmlns:p14="http://schemas.microsoft.com/office/powerpoint/2010/main" val="1027096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-218" t="10716" r="683" b="38315"/>
          <a:stretch/>
        </p:blipFill>
        <p:spPr>
          <a:xfrm>
            <a:off x="5988050" y="2247667"/>
            <a:ext cx="6017025" cy="243569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9571" b="33423"/>
          <a:stretch/>
        </p:blipFill>
        <p:spPr>
          <a:xfrm>
            <a:off x="235709" y="1851927"/>
            <a:ext cx="5627738" cy="3371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4500" y="165100"/>
            <a:ext cx="2770310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파이썬 다운로드</a:t>
            </a:r>
          </a:p>
        </p:txBody>
      </p:sp>
      <p:sp>
        <p:nvSpPr>
          <p:cNvPr id="6" name="타원 5"/>
          <p:cNvSpPr/>
          <p:nvPr/>
        </p:nvSpPr>
        <p:spPr>
          <a:xfrm>
            <a:off x="1161208" y="2601795"/>
            <a:ext cx="844572" cy="436373"/>
          </a:xfrm>
          <a:prstGeom prst="ellipse">
            <a:avLst/>
          </a:prstGeom>
          <a:ln w="25400">
            <a:solidFill>
              <a:srgbClr val="FFFF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628817" y="3376037"/>
            <a:ext cx="1193618" cy="436373"/>
          </a:xfrm>
          <a:prstGeom prst="ellipse">
            <a:avLst/>
          </a:prstGeom>
          <a:ln w="25400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83494" y="811431"/>
            <a:ext cx="272286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www.python.org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24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68960" y="922933"/>
            <a:ext cx="3787284" cy="34163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a=123.4567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print("%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10.3e“ % a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1.235e+02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print('%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10.4e‘ %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1.2346e+02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print('%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13.4E‘ %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1.2346E+02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print('%10.1f' % a)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123.5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print('%11.5f' % a)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123.45670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78121" y="922933"/>
            <a:ext cx="927672" cy="36420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none" lIns="72000" tIns="0" rIns="72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%10.3e</a:t>
            </a:r>
            <a:endParaRPr lang="ko-KR" altLang="en-US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77291"/>
              </p:ext>
            </p:extLst>
          </p:nvPr>
        </p:nvGraphicFramePr>
        <p:xfrm>
          <a:off x="6687046" y="915524"/>
          <a:ext cx="48311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114"/>
                <a:gridCol w="483114"/>
                <a:gridCol w="483114"/>
                <a:gridCol w="483114"/>
                <a:gridCol w="483114"/>
                <a:gridCol w="483114"/>
                <a:gridCol w="483114"/>
                <a:gridCol w="483114"/>
                <a:gridCol w="483114"/>
                <a:gridCol w="48311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왼쪽 중괄호 6"/>
          <p:cNvSpPr/>
          <p:nvPr/>
        </p:nvSpPr>
        <p:spPr>
          <a:xfrm rot="5400000">
            <a:off x="8965412" y="-1743792"/>
            <a:ext cx="243050" cy="4778599"/>
          </a:xfrm>
          <a:prstGeom prst="leftBrace">
            <a:avLst>
              <a:gd name="adj1" fmla="val 25575"/>
              <a:gd name="adj2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544160" y="62317"/>
            <a:ext cx="108555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mtClean="0">
                <a:latin typeface="Arial" panose="020B0604020202020204" pitchFamily="34" charset="0"/>
                <a:ea typeface="맑은 고딕" panose="020B0503020000020004" pitchFamily="50" charset="-127"/>
              </a:rPr>
              <a:t>총 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자리</a:t>
            </a:r>
          </a:p>
        </p:txBody>
      </p:sp>
      <p:sp>
        <p:nvSpPr>
          <p:cNvPr id="9" name="왼쪽 중괄호 8"/>
          <p:cNvSpPr/>
          <p:nvPr/>
        </p:nvSpPr>
        <p:spPr>
          <a:xfrm rot="16200000">
            <a:off x="8692882" y="894793"/>
            <a:ext cx="305226" cy="1357305"/>
          </a:xfrm>
          <a:prstGeom prst="leftBrace">
            <a:avLst>
              <a:gd name="adj1" fmla="val 25575"/>
              <a:gd name="adj2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004767" y="1726059"/>
            <a:ext cx="185018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소수점 </a:t>
            </a:r>
            <a:r>
              <a:rPr lang="ko-KR" altLang="en-US" sz="1600" smtClean="0">
                <a:latin typeface="Arial" panose="020B0604020202020204" pitchFamily="34" charset="0"/>
                <a:ea typeface="맑은 고딕" panose="020B0503020000020004" pitchFamily="50" charset="-127"/>
              </a:rPr>
              <a:t>아래 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3</a:t>
            </a: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자리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78121" y="2492951"/>
            <a:ext cx="927672" cy="36420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none" lIns="72000" tIns="0" rIns="72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%10.4e</a:t>
            </a:r>
            <a:endParaRPr lang="ko-KR" altLang="en-US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420621"/>
              </p:ext>
            </p:extLst>
          </p:nvPr>
        </p:nvGraphicFramePr>
        <p:xfrm>
          <a:off x="6687046" y="2485542"/>
          <a:ext cx="48311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114"/>
                <a:gridCol w="483114"/>
                <a:gridCol w="483114"/>
                <a:gridCol w="483114"/>
                <a:gridCol w="483114"/>
                <a:gridCol w="483114"/>
                <a:gridCol w="483114"/>
                <a:gridCol w="483114"/>
                <a:gridCol w="483114"/>
                <a:gridCol w="48311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978121" y="3246899"/>
            <a:ext cx="953320" cy="41549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none" lIns="72000" tIns="0" rIns="72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%10.4E</a:t>
            </a:r>
            <a:endParaRPr lang="ko-KR" altLang="en-US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97637" y="3246899"/>
            <a:ext cx="99418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대문자 </a:t>
            </a:r>
            <a:r>
              <a:rPr lang="en-US" altLang="ko-KR" sz="16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E</a:t>
            </a:r>
            <a:endParaRPr lang="ko-KR" altLang="en-US" sz="16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7733" y="5221903"/>
            <a:ext cx="6567824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1.235e+02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는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1.235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Ⅹ10</a:t>
            </a:r>
            <a:r>
              <a:rPr lang="en-US" altLang="ko-KR" sz="2400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표시한 것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Arial" panose="020B0604020202020204" pitchFamily="34" charset="0"/>
              </a:rPr>
              <a:t>1.235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Ⅹ10</a:t>
            </a:r>
            <a:r>
              <a:rPr lang="en-US" altLang="ko-KR" sz="2400" baseline="30000" dirty="0" smtClean="0">
                <a:latin typeface="맑은 고딕" panose="020B0503020000020004" pitchFamily="50" charset="-127"/>
              </a:rPr>
              <a:t>2</a:t>
            </a:r>
            <a:r>
              <a:rPr lang="ko-KR" altLang="en-US" sz="2400" dirty="0" smtClean="0">
                <a:latin typeface="맑은 고딕" panose="020B0503020000020004" pitchFamily="50" charset="-127"/>
              </a:rPr>
              <a:t>은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1.234567</a:t>
            </a:r>
            <a:r>
              <a:rPr lang="en-US" altLang="ko-KR" sz="2400" dirty="0" smtClean="0">
                <a:latin typeface="맑은 고딕" panose="020B0503020000020004" pitchFamily="50" charset="-127"/>
              </a:rPr>
              <a:t>Ⅹ10</a:t>
            </a:r>
            <a:r>
              <a:rPr lang="en-US" altLang="ko-KR" sz="2400" baseline="30000" dirty="0" smtClean="0">
                <a:latin typeface="맑은 고딕" panose="020B0503020000020004" pitchFamily="50" charset="-127"/>
              </a:rPr>
              <a:t>2</a:t>
            </a:r>
            <a:r>
              <a:rPr lang="en-US" altLang="ko-KR" sz="2400" dirty="0" smtClean="0">
                <a:latin typeface="Arial" panose="020B0604020202020204" pitchFamily="34" charset="0"/>
              </a:rPr>
              <a:t> </a:t>
            </a:r>
            <a:r>
              <a:rPr lang="ko-KR" altLang="en-US" sz="2400" dirty="0" smtClean="0">
                <a:latin typeface="Arial" panose="020B0604020202020204" pitchFamily="34" charset="0"/>
              </a:rPr>
              <a:t>가 반올림된 것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3551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62055" y="291254"/>
            <a:ext cx="4209011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d=1.5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while d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3.5: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print(d)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sum = sum + d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d =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d+0.1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=",sum)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956730" y="291254"/>
            <a:ext cx="3650227" cy="31393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1.6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1.7000000000000002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1.8000000000000003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3.3000000000000016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3.4000000000000017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49.000000000000014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62055" y="4046170"/>
            <a:ext cx="4209011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d=1.5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while d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3.5: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print("%6.2f"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sum = sum + d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d = d+0.1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%6.2f"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 sum)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56729" y="3886958"/>
            <a:ext cx="3650227" cy="28623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1.50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1.60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1.70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1.80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3.30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3.40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49.00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4211" y="3430575"/>
            <a:ext cx="329449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출력 형식을 정의한 후 </a:t>
            </a:r>
          </a:p>
        </p:txBody>
      </p:sp>
      <p:sp>
        <p:nvSpPr>
          <p:cNvPr id="13" name="타원 12"/>
          <p:cNvSpPr/>
          <p:nvPr/>
        </p:nvSpPr>
        <p:spPr>
          <a:xfrm>
            <a:off x="2225342" y="4856965"/>
            <a:ext cx="1269108" cy="44047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254697" y="5637024"/>
            <a:ext cx="1269108" cy="44047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1066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422272" y="702305"/>
            <a:ext cx="5334128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interest = 200*0.1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이자율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0.1 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이자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%4.1f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원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 % interest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interest = 200*0.2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이자율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0.2 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이자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%4.1f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원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 % interest)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408922" y="1027058"/>
            <a:ext cx="3343541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이자율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0.1  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이자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20.0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원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이자율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0.2  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이자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40.0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원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5" name="타원 4"/>
          <p:cNvSpPr/>
          <p:nvPr/>
        </p:nvSpPr>
        <p:spPr>
          <a:xfrm>
            <a:off x="1243883" y="702305"/>
            <a:ext cx="5540918" cy="786418"/>
          </a:xfrm>
          <a:prstGeom prst="ellipse">
            <a:avLst/>
          </a:prstGeom>
          <a:ln w="2540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380522" y="1060749"/>
            <a:ext cx="3024324" cy="251610"/>
          </a:xfrm>
          <a:prstGeom prst="ellipse">
            <a:avLst/>
          </a:prstGeom>
          <a:ln w="2540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7408922" y="1354671"/>
            <a:ext cx="3024324" cy="251610"/>
          </a:xfrm>
          <a:prstGeom prst="ellipse">
            <a:avLst/>
          </a:prstGeom>
          <a:ln w="2540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3332" y="1109208"/>
            <a:ext cx="80021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47297" y="1031505"/>
            <a:ext cx="80021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11" name="등호 10"/>
          <p:cNvSpPr/>
          <p:nvPr/>
        </p:nvSpPr>
        <p:spPr>
          <a:xfrm rot="5400000">
            <a:off x="617887" y="1222052"/>
            <a:ext cx="779919" cy="415273"/>
          </a:xfrm>
          <a:prstGeom prst="mathEqual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215482" y="1544548"/>
            <a:ext cx="5540918" cy="786418"/>
          </a:xfrm>
          <a:prstGeom prst="ellipse">
            <a:avLst/>
          </a:prstGeom>
          <a:ln w="2540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518659" y="3507037"/>
            <a:ext cx="654217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동일한 기능을 수행하는 부분을 함수로 만든다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2811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84553" y="306065"/>
            <a:ext cx="8882967" cy="17543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f1(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interestRate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interest = 200*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interestRate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이자율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%4.2f  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이자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%4.1f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원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 % 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interestRate,interest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f1(0.1)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f1(0.2)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84553" y="2481951"/>
            <a:ext cx="8964247" cy="17543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f2(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money,interestRate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interest = money*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interestRate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이자율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%4.2f  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이자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%4.1f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원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 % 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interestRate,interest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f2(200,0.1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f2(200,0.2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88026" y="4813671"/>
            <a:ext cx="3700431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이자율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0.10  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이자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20.0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원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이자율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0.20  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이자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40.0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원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4110" y="1028700"/>
            <a:ext cx="1980029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매개변수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24109" y="2888175"/>
            <a:ext cx="1980029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매개변수 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4708221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56374" y="1223682"/>
            <a:ext cx="11034585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f3(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money,interestRate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interest = money*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interestRate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</a:t>
            </a:r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총금액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%5d 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이자율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%4.2f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이자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%5.1f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원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 %(money,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interestRate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interest))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f3(1200,0.1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f3(3000,0.2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100633" y="3862958"/>
            <a:ext cx="5810521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총금액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1200 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이자율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0.10  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이자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120.0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원</a:t>
            </a:r>
          </a:p>
          <a:p>
            <a:r>
              <a:rPr lang="ko-K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총금액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3000 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이자율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0.20  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이자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600.0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원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7250" y="338732"/>
            <a:ext cx="180850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총금액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20020481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208489" y="1552164"/>
            <a:ext cx="4925995" cy="34163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import time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N=50000000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d=[]</a:t>
            </a:r>
          </a:p>
          <a:p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a=range(N)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startTime= time.time()</a:t>
            </a:r>
          </a:p>
          <a:p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for i in a: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d.append(2*i)</a:t>
            </a:r>
          </a:p>
          <a:p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endTime = time.time()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print(endTime -startTime)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2236" y="548640"/>
            <a:ext cx="346761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Program </a:t>
            </a: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수행 시간 확인</a:t>
            </a:r>
            <a:endParaRPr lang="ko-KR" altLang="en-US" sz="240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4779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7445" y="177338"/>
            <a:ext cx="1585690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[</a:t>
            </a:r>
            <a:r>
              <a:rPr lang="ko-KR" altLang="en-US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연습문제</a:t>
            </a:r>
            <a:r>
              <a:rPr lang="en-US" altLang="ko-KR" sz="24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]</a:t>
            </a:r>
            <a:endParaRPr lang="ko-KR" altLang="en-US" sz="2400" dirty="0" smtClean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919" y="1045622"/>
            <a:ext cx="10338261" cy="56323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한 학생의 성적은 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5 </a:t>
            </a: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과목의 성적으로 구성되어 있다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 5 </a:t>
            </a: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과목의 성적이 리스트에 저장되어 있을 때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성적을 받아서 평균과 최고점수를 알려 주는 함수를 작성하시오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데이터를 입력 받아 필요한 계산을 수행하는 프로그램을 작성하라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 </a:t>
            </a:r>
            <a:r>
              <a:rPr lang="en-US" altLang="ko-KR" sz="20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inputData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( )</a:t>
            </a: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와 </a:t>
            </a:r>
            <a:r>
              <a:rPr lang="en-US" altLang="ko-KR" sz="20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dataProcess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( ) </a:t>
            </a: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함수가 필요하다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    (1) </a:t>
            </a:r>
            <a:r>
              <a:rPr lang="ko-KR" altLang="en-US" sz="20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주함수는</a:t>
            </a: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0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listA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= </a:t>
            </a:r>
            <a:r>
              <a:rPr lang="en-US" altLang="ko-KR" sz="20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inputData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( )</a:t>
            </a: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를 호출한다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양의 값을 갖는 데이터를 입력 받아 리스트에 저장한다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마지막 데이터가 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0</a:t>
            </a: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인 경우 리스트입력 종료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리스트를 </a:t>
            </a:r>
            <a:r>
              <a:rPr lang="ko-KR" altLang="en-US" sz="20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주함수에</a:t>
            </a: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전달한다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     (2) </a:t>
            </a:r>
            <a:r>
              <a:rPr lang="ko-KR" altLang="en-US" sz="20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주함수는</a:t>
            </a: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0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dataProcess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en-US" altLang="ko-KR" sz="2000" dirty="0" err="1" smtClean="0">
                <a:latin typeface="Arial" panose="020B0604020202020204" pitchFamily="34" charset="0"/>
                <a:ea typeface="맑은 고딕" panose="020B0503020000020004" pitchFamily="50" charset="-127"/>
              </a:rPr>
              <a:t>listA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  <a:r>
              <a:rPr lang="ko-KR" altLang="en-US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를 호출한다</a:t>
            </a:r>
            <a:r>
              <a:rPr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Arial" panose="020B0604020202020204" pitchFamily="34" charset="0"/>
              </a:rPr>
              <a:t>데이터의 </a:t>
            </a:r>
            <a:r>
              <a:rPr lang="ko-KR" altLang="en-US" sz="2000" dirty="0">
                <a:latin typeface="Arial" panose="020B0604020202020204" pitchFamily="34" charset="0"/>
              </a:rPr>
              <a:t>개수가 </a:t>
            </a:r>
            <a:r>
              <a:rPr lang="en-US" altLang="ko-KR" sz="2000" dirty="0">
                <a:latin typeface="Arial" panose="020B0604020202020204" pitchFamily="34" charset="0"/>
              </a:rPr>
              <a:t>2</a:t>
            </a:r>
            <a:r>
              <a:rPr lang="ko-KR" altLang="en-US" sz="2000" dirty="0">
                <a:latin typeface="Arial" panose="020B0604020202020204" pitchFamily="34" charset="0"/>
              </a:rPr>
              <a:t>개인 경우 사각형의 면적</a:t>
            </a:r>
            <a:r>
              <a:rPr lang="en-US" altLang="ko-KR" sz="2000" dirty="0">
                <a:latin typeface="Arial" panose="020B0604020202020204" pitchFamily="34" charset="0"/>
              </a:rPr>
              <a:t>, </a:t>
            </a:r>
            <a:r>
              <a:rPr lang="ko-KR" altLang="en-US" sz="2000" dirty="0">
                <a:latin typeface="Arial" panose="020B0604020202020204" pitchFamily="34" charset="0"/>
              </a:rPr>
              <a:t>둘레의 길이를 출력하고</a:t>
            </a:r>
            <a:r>
              <a:rPr lang="en-US" altLang="ko-KR" sz="2000" dirty="0">
                <a:latin typeface="Arial" panose="020B0604020202020204" pitchFamily="34" charset="0"/>
              </a:rPr>
              <a:t>,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</a:rPr>
              <a:t>3</a:t>
            </a:r>
            <a:r>
              <a:rPr lang="ko-KR" altLang="en-US" sz="2000" dirty="0">
                <a:latin typeface="Arial" panose="020B0604020202020204" pitchFamily="34" charset="0"/>
              </a:rPr>
              <a:t>개인 경우는 직육면체의 부피를 계산하여 출력한다</a:t>
            </a:r>
            <a:r>
              <a:rPr lang="en-US" altLang="ko-KR" sz="2000" dirty="0"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75991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4" y="1544636"/>
            <a:ext cx="5657021" cy="351068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869131" y="2579091"/>
            <a:ext cx="2171928" cy="918153"/>
          </a:xfrm>
          <a:prstGeom prst="ellipse">
            <a:avLst/>
          </a:prstGeom>
          <a:ln w="2540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48232" y="2880852"/>
            <a:ext cx="353961" cy="15731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16704" y="439096"/>
            <a:ext cx="2154757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Arial" panose="020B0604020202020204" pitchFamily="34" charset="0"/>
                <a:ea typeface="맑은 고딕" panose="020B0503020000020004" pitchFamily="50" charset="-127"/>
              </a:rPr>
              <a:t>파이썬 설치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6" y="1544636"/>
            <a:ext cx="5649271" cy="350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00"/>
    </mc:Choice>
    <mc:Fallback xmlns="">
      <p:transition spd="slow" advTm="3600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444" x="3708400" y="4559300"/>
          <p14:tracePt t="5451" x="3689350" y="4552950"/>
          <p14:tracePt t="5459" x="3670300" y="4552950"/>
          <p14:tracePt t="5467" x="3657600" y="4546600"/>
          <p14:tracePt t="5485" x="3625850" y="4540250"/>
          <p14:tracePt t="5535" x="3365500" y="4483100"/>
          <p14:tracePt t="5549" x="3206750" y="4457700"/>
          <p14:tracePt t="5579" x="2946400" y="4400550"/>
          <p14:tracePt t="5583" x="2870200" y="4375150"/>
          <p14:tracePt t="5614" x="2533650" y="4235450"/>
          <p14:tracePt t="5619" x="2438400" y="4197350"/>
          <p14:tracePt t="5650" x="2159000" y="4083050"/>
          <p14:tracePt t="5681" x="1885950" y="3937000"/>
          <p14:tracePt t="5683" x="1828800" y="3905250"/>
          <p14:tracePt t="5714" x="1682750" y="3797300"/>
          <p14:tracePt t="5716" x="1644650" y="3771900"/>
          <p14:tracePt t="5747" x="1555750" y="3695700"/>
          <p14:tracePt t="5748" x="1530350" y="3670300"/>
          <p14:tracePt t="5779" x="1479550" y="3581400"/>
          <p14:tracePt t="5783" x="1473200" y="3562350"/>
          <p14:tracePt t="5813" x="1441450" y="3429000"/>
          <p14:tracePt t="5819" x="1428750" y="3397250"/>
          <p14:tracePt t="5850" x="1403350" y="3270250"/>
          <p14:tracePt t="5881" x="1384300" y="3130550"/>
          <p14:tracePt t="5883" x="1384300" y="3098800"/>
          <p14:tracePt t="5914" x="1384300" y="2997200"/>
          <p14:tracePt t="5917" x="1384300" y="2965450"/>
          <p14:tracePt t="5947" x="1397000" y="2876550"/>
          <p14:tracePt t="5947" x="1403350" y="2844800"/>
          <p14:tracePt t="5955" x="1409700" y="2813050"/>
          <p14:tracePt t="5983" x="1454150" y="2711450"/>
          <p14:tracePt t="6014" x="1562100" y="2559050"/>
          <p14:tracePt t="6019" x="1587500" y="2527300"/>
          <p14:tracePt t="6050" x="1663700" y="2425700"/>
          <p14:tracePt t="6081" x="1739900" y="2324100"/>
          <p14:tracePt t="6083" x="1765300" y="2311400"/>
          <p14:tracePt t="6114" x="1841500" y="2260600"/>
          <p14:tracePt t="6116" x="1854200" y="2254250"/>
          <p14:tracePt t="6147" x="1924050" y="2203450"/>
          <p14:tracePt t="6147" x="1943100" y="2190750"/>
          <p14:tracePt t="6155" x="1968500" y="2178050"/>
          <p14:tracePt t="6183" x="2025650" y="2146300"/>
          <p14:tracePt t="6213" x="2235200" y="2089150"/>
          <p14:tracePt t="6219" x="2336800" y="2070100"/>
          <p14:tracePt t="6249" x="2546350" y="2038350"/>
          <p14:tracePt t="6280" x="2711450" y="2012950"/>
          <p14:tracePt t="6283" x="2755900" y="2006600"/>
          <p14:tracePt t="6314" x="3009900" y="1987550"/>
          <p14:tracePt t="6316" x="3136900" y="1987550"/>
          <p14:tracePt t="6346" x="3492500" y="1987550"/>
          <p14:tracePt t="6348" x="3549650" y="1987550"/>
          <p14:tracePt t="6378" x="3657600" y="1987550"/>
          <p14:tracePt t="6382" x="3683000" y="1987550"/>
          <p14:tracePt t="6413" x="3854450" y="2038350"/>
          <p14:tracePt t="6419" x="3924300" y="2063750"/>
          <p14:tracePt t="6449" x="4165600" y="2184400"/>
          <p14:tracePt t="6480" x="4318000" y="2311400"/>
          <p14:tracePt t="6483" x="4343400" y="2336800"/>
          <p14:tracePt t="6514" x="4400550" y="2432050"/>
          <p14:tracePt t="6516" x="4425950" y="2470150"/>
          <p14:tracePt t="6546" x="4483100" y="2647950"/>
          <p14:tracePt t="6548" x="4495800" y="2711450"/>
          <p14:tracePt t="6578" x="4521200" y="2851150"/>
          <p14:tracePt t="6583" x="4527550" y="2908300"/>
          <p14:tracePt t="6613" x="4559300" y="3143250"/>
          <p14:tracePt t="6619" x="4572000" y="3219450"/>
          <p14:tracePt t="6649" x="4597400" y="3448050"/>
          <p14:tracePt t="6680" x="4603750" y="3644900"/>
          <p14:tracePt t="6683" x="4603750" y="3670300"/>
          <p14:tracePt t="6714" x="4603750" y="3752850"/>
          <p14:tracePt t="6716" x="4603750" y="3784600"/>
          <p14:tracePt t="6746" x="4578350" y="3911600"/>
          <p14:tracePt t="6748" x="4565650" y="3968750"/>
          <p14:tracePt t="6778" x="4514850" y="4095750"/>
          <p14:tracePt t="6782" x="4495800" y="4121150"/>
          <p14:tracePt t="6813" x="4432300" y="4216400"/>
          <p14:tracePt t="6819" x="4413250" y="4248150"/>
          <p14:tracePt t="6849" x="4356100" y="4330700"/>
          <p14:tracePt t="6880" x="4260850" y="4451350"/>
          <p14:tracePt t="6883" x="4241800" y="4470400"/>
          <p14:tracePt t="6914" x="4184650" y="4521200"/>
          <p14:tracePt t="6916" x="4171950" y="4533900"/>
          <p14:tracePt t="6946" x="4121150" y="4565650"/>
          <p14:tracePt t="6948" x="4108450" y="4578350"/>
          <p14:tracePt t="6978" x="4051300" y="4616450"/>
          <p14:tracePt t="6982" x="4032250" y="4635500"/>
          <p14:tracePt t="7013" x="3981450" y="4660900"/>
          <p14:tracePt t="7019" x="3975100" y="4667250"/>
          <p14:tracePt t="7307" x="3968750" y="4667250"/>
          <p14:tracePt t="7323" x="3962400" y="4654550"/>
          <p14:tracePt t="7324" x="0" y="0"/>
        </p14:tracePtLst>
        <p14:tracePtLst>
          <p14:tracePt t="8692" x="4311650" y="3568700"/>
          <p14:tracePt t="8699" x="4298950" y="3568700"/>
          <p14:tracePt t="8714" x="4279900" y="3568700"/>
          <p14:tracePt t="8744" x="4235450" y="3568700"/>
          <p14:tracePt t="8747" x="4222750" y="3568700"/>
          <p14:tracePt t="8779" x="4152900" y="3568700"/>
          <p14:tracePt t="8787" x="4127500" y="3568700"/>
          <p14:tracePt t="8814" x="4013200" y="3562350"/>
          <p14:tracePt t="8845" x="3784600" y="3524250"/>
          <p14:tracePt t="8851" x="3733800" y="3524250"/>
          <p14:tracePt t="8880" x="3613150" y="3524250"/>
          <p14:tracePt t="8912" x="3479800" y="3511550"/>
          <p14:tracePt t="8915" x="3435350" y="3505200"/>
          <p14:tracePt t="8946" x="3321050" y="3486150"/>
          <p14:tracePt t="8947" x="3282950" y="3479800"/>
          <p14:tracePt t="8977" x="3168650" y="3467100"/>
          <p14:tracePt t="8981" x="3136900" y="3460750"/>
          <p14:tracePt t="9012" x="3022600" y="3448050"/>
          <p14:tracePt t="9019" x="2984500" y="3441700"/>
          <p14:tracePt t="9048" x="2844800" y="3403600"/>
          <p14:tracePt t="9078" x="2622550" y="3346450"/>
          <p14:tracePt t="9083" x="2584450" y="3346450"/>
          <p14:tracePt t="9115" x="2489200" y="3327400"/>
          <p14:tracePt t="9145" x="2336800" y="3282950"/>
          <p14:tracePt t="9147" x="2279650" y="3270250"/>
          <p14:tracePt t="9178" x="2152650" y="3232150"/>
          <p14:tracePt t="9181" x="2127250" y="3232150"/>
          <p14:tracePt t="9211" x="2101850" y="3219450"/>
          <p14:tracePt t="9213" x="2095500" y="3219450"/>
          <p14:tracePt t="9243" x="2076450" y="3200400"/>
          <p14:tracePt t="9248" x="2070100" y="3187700"/>
          <p14:tracePt t="9278" x="2006600" y="3117850"/>
          <p14:tracePt t="9283" x="1981200" y="3105150"/>
          <p14:tracePt t="9315" x="1930400" y="3060700"/>
          <p14:tracePt t="9345" x="1905000" y="3003550"/>
          <p14:tracePt t="9347" x="1898650" y="2984500"/>
          <p14:tracePt t="9378" x="1879600" y="2908300"/>
          <p14:tracePt t="9381" x="1879600" y="2895600"/>
          <p14:tracePt t="9411" x="1873250" y="2876550"/>
          <p14:tracePt t="9419" x="1873250" y="2870200"/>
          <p14:tracePt t="9448" x="1879600" y="2844800"/>
          <p14:tracePt t="9479" x="1905000" y="2806700"/>
          <p14:tracePt t="9483" x="1911350" y="2800350"/>
          <p14:tracePt t="9515" x="1962150" y="2755900"/>
          <p14:tracePt t="9545" x="2063750" y="2673350"/>
          <p14:tracePt t="9547" x="2089150" y="2654300"/>
          <p14:tracePt t="9578" x="2159000" y="2622550"/>
          <p14:tracePt t="9581" x="2171700" y="2616200"/>
          <p14:tracePt t="9611" x="2222500" y="2597150"/>
          <p14:tracePt t="9611" x="2241550" y="2597150"/>
          <p14:tracePt t="9619" x="2266950" y="2590800"/>
          <p14:tracePt t="9648" x="2368550" y="2578100"/>
          <p14:tracePt t="9679" x="2540000" y="2552700"/>
          <p14:tracePt t="9683" x="2578100" y="2546350"/>
          <p14:tracePt t="9714" x="2724150" y="2546350"/>
          <p14:tracePt t="9745" x="3136900" y="2546350"/>
          <p14:tracePt t="9747" x="3257550" y="2546350"/>
          <p14:tracePt t="9778" x="3492500" y="2546350"/>
          <p14:tracePt t="9781" x="3543300" y="2546350"/>
          <p14:tracePt t="9811" x="3600450" y="2552700"/>
          <p14:tracePt t="9813" x="3606800" y="2552700"/>
          <p14:tracePt t="9843" x="3651250" y="2571750"/>
          <p14:tracePt t="9843" x="3683000" y="2584450"/>
          <p14:tracePt t="9851" x="3702050" y="2590800"/>
          <p14:tracePt t="9880" x="3771900" y="2622550"/>
          <p14:tracePt t="9910" x="3822700" y="2647950"/>
          <p14:tracePt t="9915" x="3829050" y="2654300"/>
          <p14:tracePt t="9946" x="3873500" y="2698750"/>
          <p14:tracePt t="9947" x="3886200" y="2730500"/>
          <p14:tracePt t="9977" x="3930650" y="2787650"/>
          <p14:tracePt t="9981" x="3943350" y="2806700"/>
          <p14:tracePt t="10011" x="3962400" y="2838450"/>
          <p14:tracePt t="10019" x="3962400" y="2851150"/>
          <p14:tracePt t="10047" x="3968750" y="2889250"/>
          <p14:tracePt t="10078" x="3968750" y="3009900"/>
          <p14:tracePt t="10083" x="3968750" y="3035300"/>
          <p14:tracePt t="10114" x="3956050" y="3098800"/>
          <p14:tracePt t="10115" x="3956050" y="3111500"/>
          <p14:tracePt t="10145" x="3949700" y="3143250"/>
          <p14:tracePt t="10147" x="3943350" y="3155950"/>
          <p14:tracePt t="10177" x="3911600" y="3200400"/>
          <p14:tracePt t="10181" x="3905250" y="3213100"/>
          <p14:tracePt t="10211" x="3854450" y="3282950"/>
          <p14:tracePt t="10211" x="3829050" y="3308350"/>
          <p14:tracePt t="10219" x="3810000" y="3327400"/>
          <p14:tracePt t="10247" x="3759200" y="3371850"/>
          <p14:tracePt t="10278" x="3689350" y="3409950"/>
          <p14:tracePt t="10283" x="3670300" y="3409950"/>
          <p14:tracePt t="10314" x="3600450" y="3441700"/>
          <p14:tracePt t="10344" x="3454400" y="3486150"/>
          <p14:tracePt t="10347" x="3422650" y="3492500"/>
          <p14:tracePt t="10378" x="3314700" y="3498850"/>
          <p14:tracePt t="10381" x="3282950" y="3498850"/>
          <p14:tracePt t="10411" x="3200400" y="3498850"/>
          <p14:tracePt t="10413" x="3175000" y="3498850"/>
          <p14:tracePt t="10443" x="3092450" y="3517900"/>
          <p14:tracePt t="10443" x="3067050" y="3517900"/>
          <p14:tracePt t="10451" x="3041650" y="3517900"/>
          <p14:tracePt t="10479" x="2914650" y="3517900"/>
          <p14:tracePt t="10510" x="2736850" y="3492500"/>
          <p14:tracePt t="10515" x="2711450" y="3492500"/>
          <p14:tracePt t="10545" x="2641600" y="3486150"/>
          <p14:tracePt t="10547" x="2616200" y="3479800"/>
          <p14:tracePt t="10577" x="2571750" y="3479800"/>
          <p14:tracePt t="10581" x="2552700" y="3473450"/>
          <p14:tracePt t="10611" x="2495550" y="3441700"/>
          <p14:tracePt t="10613" x="2470150" y="3422650"/>
          <p14:tracePt t="10643" x="2400300" y="3378200"/>
          <p14:tracePt t="10643" x="2381250" y="3359150"/>
          <p14:tracePt t="10651" x="2368550" y="3352800"/>
          <p14:tracePt t="10679" x="2311400" y="3308350"/>
          <p14:tracePt t="10710" x="2254250" y="3219450"/>
          <p14:tracePt t="10715" x="2235200" y="3187700"/>
          <p14:tracePt t="10745" x="2171700" y="3092450"/>
          <p14:tracePt t="10747" x="2159000" y="3073400"/>
          <p14:tracePt t="10777" x="2146300" y="3060700"/>
          <p14:tracePt t="10780" x="2146300" y="3054350"/>
          <p14:tracePt t="10811" x="2146300" y="3035300"/>
          <p14:tracePt t="10813" x="2146300" y="3022600"/>
          <p14:tracePt t="10843" x="2152650" y="2946400"/>
          <p14:tracePt t="10847" x="2159000" y="2927350"/>
          <p14:tracePt t="10877" x="2203450" y="2844800"/>
          <p14:tracePt t="10883" x="2216150" y="2825750"/>
          <p14:tracePt t="10914" x="2260600" y="2774950"/>
          <p14:tracePt t="10944" x="2343150" y="2705100"/>
          <p14:tracePt t="10947" x="2368550" y="2692400"/>
          <p14:tracePt t="10977" x="2457450" y="2654300"/>
          <p14:tracePt t="10981" x="2495550" y="2641600"/>
          <p14:tracePt t="11011" x="2590800" y="2622550"/>
          <p14:tracePt t="11013" x="2622550" y="2616200"/>
          <p14:tracePt t="11043" x="2730500" y="2603500"/>
          <p14:tracePt t="11047" x="2781300" y="2597150"/>
          <p14:tracePt t="11077" x="2990850" y="2597150"/>
          <p14:tracePt t="11083" x="3073400" y="2597150"/>
          <p14:tracePt t="11114" x="3378200" y="2628900"/>
          <p14:tracePt t="11144" x="3676650" y="2679700"/>
          <p14:tracePt t="11147" x="3714750" y="2686050"/>
          <p14:tracePt t="11177" x="3778250" y="2711450"/>
          <p14:tracePt t="11180" x="3784600" y="2711450"/>
          <p14:tracePt t="11210" x="3790950" y="2717800"/>
          <p14:tracePt t="11212" x="3790950" y="2724150"/>
          <p14:tracePt t="11243" x="3797300" y="2755900"/>
          <p14:tracePt t="11247" x="3803650" y="2762250"/>
          <p14:tracePt t="11277" x="3816350" y="2819400"/>
          <p14:tracePt t="11283" x="3822700" y="2838450"/>
          <p14:tracePt t="11314" x="3822700" y="2882900"/>
          <p14:tracePt t="11344" x="3829050" y="2971800"/>
          <p14:tracePt t="11347" x="3829050" y="2997200"/>
          <p14:tracePt t="11378" x="3829050" y="3086100"/>
          <p14:tracePt t="11380" x="3829050" y="3111500"/>
          <p14:tracePt t="11410" x="3829050" y="3136900"/>
          <p14:tracePt t="11419" x="3822700" y="3143250"/>
          <p14:tracePt t="11447" x="3797300" y="3206750"/>
          <p14:tracePt t="11478" x="3733800" y="3308350"/>
          <p14:tracePt t="11483" x="3721100" y="3327400"/>
          <p14:tracePt t="11513" x="3676650" y="3371850"/>
          <p14:tracePt t="11544" x="3644900" y="3397250"/>
          <p14:tracePt t="11547" x="3632200" y="3409950"/>
          <p14:tracePt t="11577" x="3568700" y="3460750"/>
          <p14:tracePt t="11580" x="3536950" y="3486150"/>
          <p14:tracePt t="11610" x="3473450" y="3517900"/>
          <p14:tracePt t="11612" x="3454400" y="3524250"/>
          <p14:tracePt t="11642" x="3409950" y="3530600"/>
          <p14:tracePt t="11647" x="3397250" y="3536950"/>
          <p14:tracePt t="11677" x="3359150" y="3543300"/>
          <p14:tracePt t="11691" x="3352800" y="3543300"/>
          <p14:tracePt t="11713" x="3346450" y="3543300"/>
          <p14:tracePt t="11743" x="3289300" y="3543300"/>
          <p14:tracePt t="11747" x="3276600" y="3543300"/>
          <p14:tracePt t="11778" x="3251200" y="3543300"/>
          <p14:tracePt t="12476" x="0" y="0"/>
        </p14:tracePtLst>
        <p14:tracePtLst>
          <p14:tracePt t="13524" x="3251200" y="3492500"/>
          <p14:tracePt t="13540" x="3244850" y="3492500"/>
          <p14:tracePt t="13547" x="3238500" y="3492500"/>
          <p14:tracePt t="13577" x="3225800" y="3492500"/>
          <p14:tracePt t="13579" x="3213100" y="3492500"/>
          <p14:tracePt t="13611" x="3143250" y="3492500"/>
          <p14:tracePt t="13612" x="3117850" y="3492500"/>
          <p14:tracePt t="13642" x="2997200" y="3492500"/>
          <p14:tracePt t="13645" x="2946400" y="3492500"/>
          <p14:tracePt t="13675" x="2647950" y="3422650"/>
          <p14:tracePt t="13684" x="2565400" y="3384550"/>
          <p14:tracePt t="13712" x="2305050" y="3251200"/>
          <p14:tracePt t="13742" x="2120900" y="3136900"/>
          <p14:tracePt t="13748" x="2101850" y="3117850"/>
          <p14:tracePt t="13778" x="2070100" y="3098800"/>
          <p14:tracePt t="13787" x="2070100" y="3086100"/>
          <p14:tracePt t="13813" x="2070100" y="3009900"/>
          <p14:tracePt t="13843" x="2070100" y="2940050"/>
          <p14:tracePt t="13843" x="2076450" y="2914650"/>
          <p14:tracePt t="13851" x="2082800" y="2908300"/>
          <p14:tracePt t="13879" x="2101850" y="2863850"/>
          <p14:tracePt t="13910" x="2159000" y="2781300"/>
          <p14:tracePt t="13915" x="2184400" y="2762250"/>
          <p14:tracePt t="13946" x="2260600" y="2698750"/>
          <p14:tracePt t="13976" x="2381250" y="2654300"/>
          <p14:tracePt t="13979" x="2413000" y="2654300"/>
          <p14:tracePt t="14009" x="2520950" y="2647950"/>
          <p14:tracePt t="14012" x="2578100" y="2647950"/>
          <p14:tracePt t="14042" x="2787650" y="2660650"/>
          <p14:tracePt t="14044" x="2876550" y="2673350"/>
          <p14:tracePt t="14074" x="3194050" y="2724150"/>
          <p14:tracePt t="14079" x="3289300" y="2736850"/>
          <p14:tracePt t="14109" x="3454400" y="2781300"/>
          <p14:tracePt t="14115" x="3460750" y="2781300"/>
          <p14:tracePt t="14146" x="3467100" y="2787650"/>
          <p14:tracePt t="14176" x="3479800" y="2857500"/>
          <p14:tracePt t="14179" x="3486150" y="2876550"/>
          <p14:tracePt t="14209" x="3505200" y="2933700"/>
          <p14:tracePt t="14212" x="3505200" y="2946400"/>
          <p14:tracePt t="14242" x="3505200" y="2984500"/>
          <p14:tracePt t="14244" x="3517900" y="2997200"/>
          <p14:tracePt t="14274" x="3517900" y="3028950"/>
          <p14:tracePt t="14279" x="3517900" y="3041650"/>
          <p14:tracePt t="14309" x="3517900" y="3136900"/>
          <p14:tracePt t="14315" x="3517900" y="3155950"/>
          <p14:tracePt t="14346" x="3517900" y="3175000"/>
          <p14:tracePt t="14376" x="3517900" y="3181350"/>
          <p14:tracePt t="14395" x="3517900" y="3187700"/>
          <p14:tracePt t="14435" x="3511550" y="3194050"/>
          <p14:tracePt t="14475" x="3511550" y="3200400"/>
          <p14:tracePt t="14556" x="3505200" y="3206750"/>
          <p14:tracePt t="14572" x="3505200" y="3213100"/>
          <p14:tracePt t="14587" x="3498850" y="3219450"/>
          <p14:tracePt t="14611" x="3498850" y="3225800"/>
          <p14:tracePt t="14643" x="3492500" y="3225800"/>
          <p14:tracePt t="14644" x="3492500" y="3232150"/>
          <p14:tracePt t="14675" x="3486150" y="3238500"/>
          <p14:tracePt t="14691" x="3486150" y="3244850"/>
          <p14:tracePt t="14712" x="3479800" y="3251200"/>
          <p14:tracePt t="14742" x="3479800" y="3257550"/>
          <p14:tracePt t="14771" x="3473450" y="3263900"/>
          <p14:tracePt t="15003" x="3448050" y="3263900"/>
          <p14:tracePt t="15011" x="3397250" y="3263900"/>
          <p14:tracePt t="15019" x="3308350" y="3244850"/>
          <p14:tracePt t="15020" x="0" y="0"/>
        </p14:tracePtLst>
        <p14:tracePtLst>
          <p14:tracePt t="15484" x="2146300" y="2863850"/>
          <p14:tracePt t="15668" x="2152650" y="2863850"/>
          <p14:tracePt t="15675" x="2171700" y="2863850"/>
          <p14:tracePt t="15683" x="2197100" y="2863850"/>
          <p14:tracePt t="15710" x="2317750" y="2863850"/>
          <p14:tracePt t="15743" x="2520950" y="2876550"/>
          <p14:tracePt t="15747" x="2552700" y="2882900"/>
          <p14:tracePt t="15777" x="2609850" y="2882900"/>
          <p14:tracePt t="15810" x="2616200" y="2882900"/>
          <p14:tracePt t="16468" x="0" y="0"/>
        </p14:tracePtLst>
        <p14:tracePtLst>
          <p14:tracePt t="19780" x="9067800" y="4076700"/>
          <p14:tracePt t="19787" x="9067800" y="4083050"/>
          <p14:tracePt t="19809" x="9042400" y="4089400"/>
          <p14:tracePt t="19840" x="8966200" y="4095750"/>
          <p14:tracePt t="19843" x="8947150" y="4102100"/>
          <p14:tracePt t="19875" x="8851900" y="4102100"/>
          <p14:tracePt t="19876" x="8820150" y="4102100"/>
          <p14:tracePt t="19906" x="8712200" y="4102100"/>
          <p14:tracePt t="19909" x="8680450" y="4102100"/>
          <p14:tracePt t="19939" x="8591550" y="4102100"/>
          <p14:tracePt t="19943" x="8566150" y="4102100"/>
          <p14:tracePt t="19973" x="8420100" y="4070350"/>
          <p14:tracePt t="19979" x="8369300" y="4044950"/>
          <p14:tracePt t="20010" x="8204200" y="3968750"/>
          <p14:tracePt t="20040" x="8083550" y="3905250"/>
          <p14:tracePt t="20043" x="8058150" y="3892550"/>
          <p14:tracePt t="20073" x="8001000" y="3848100"/>
          <p14:tracePt t="20076" x="7981950" y="3816350"/>
          <p14:tracePt t="20107" x="7918450" y="3727450"/>
          <p14:tracePt t="20109" x="7874000" y="3670300"/>
          <p14:tracePt t="20139" x="7766050" y="3594100"/>
          <p14:tracePt t="20143" x="7753350" y="3581400"/>
          <p14:tracePt t="20172" x="7715250" y="3530600"/>
          <p14:tracePt t="20179" x="7708900" y="3517900"/>
          <p14:tracePt t="20210" x="7689850" y="3448050"/>
          <p14:tracePt t="20240" x="7632700" y="3359150"/>
          <p14:tracePt t="20243" x="7626350" y="3340100"/>
          <p14:tracePt t="20274" x="7620000" y="3327400"/>
          <p14:tracePt t="20276" x="7613650" y="3321050"/>
          <p14:tracePt t="20307" x="7613650" y="3308350"/>
          <p14:tracePt t="20308" x="7613650" y="3295650"/>
          <p14:tracePt t="20338" x="7600950" y="3232150"/>
          <p14:tracePt t="20343" x="7600950" y="3206750"/>
          <p14:tracePt t="20372" x="7588250" y="3155950"/>
          <p14:tracePt t="20387" x="7588250" y="3149600"/>
          <p14:tracePt t="20410" x="7588250" y="3143250"/>
          <p14:tracePt t="20439" x="7588250" y="3117850"/>
          <p14:tracePt t="20443" x="7588250" y="3111500"/>
          <p14:tracePt t="20643" x="7588250" y="3105150"/>
          <p14:tracePt t="20659" x="7588250" y="3098800"/>
          <p14:tracePt t="20675" x="7588250" y="3092450"/>
          <p14:tracePt t="20705" x="7588250" y="3067050"/>
          <p14:tracePt t="20708" x="7588250" y="3060700"/>
          <p14:tracePt t="20740" x="7588250" y="3041650"/>
          <p14:tracePt t="20747" x="7588250" y="3028950"/>
          <p14:tracePt t="20775" x="7588250" y="2971800"/>
          <p14:tracePt t="20807" x="7588250" y="2889250"/>
          <p14:tracePt t="20811" x="7588250" y="2876550"/>
          <p14:tracePt t="20841" x="7588250" y="2832100"/>
          <p14:tracePt t="20874" x="7588250" y="2781300"/>
          <p14:tracePt t="20875" x="7588250" y="2762250"/>
          <p14:tracePt t="20906" x="7588250" y="2692400"/>
          <p14:tracePt t="20908" x="7588250" y="2660650"/>
          <p14:tracePt t="20940" x="7588250" y="2559050"/>
          <p14:tracePt t="20947" x="7588250" y="2546350"/>
          <p14:tracePt t="20975" x="7600950" y="2489200"/>
          <p14:tracePt t="21005" x="7620000" y="2413000"/>
          <p14:tracePt t="21012" x="7632700" y="2393950"/>
          <p14:tracePt t="21041" x="7645400" y="2324100"/>
          <p14:tracePt t="21071" x="7664450" y="2260600"/>
          <p14:tracePt t="21076" x="7670800" y="2247900"/>
          <p14:tracePt t="21106" x="7683500" y="2216150"/>
          <p14:tracePt t="21108" x="7696200" y="2197100"/>
          <p14:tracePt t="21139" x="7715250" y="2139950"/>
          <p14:tracePt t="21143" x="7727950" y="2120900"/>
          <p14:tracePt t="21173" x="7766050" y="2038350"/>
          <p14:tracePt t="21179" x="7778750" y="2019300"/>
          <p14:tracePt t="21209" x="7829550" y="1962150"/>
          <p14:tracePt t="21240" x="7905750" y="1879600"/>
          <p14:tracePt t="21243" x="7924800" y="1860550"/>
          <p14:tracePt t="21274" x="7988300" y="1790700"/>
          <p14:tracePt t="21276" x="8007350" y="1778000"/>
          <p14:tracePt t="21306" x="8064500" y="1739900"/>
          <p14:tracePt t="21308" x="8083550" y="1727200"/>
          <p14:tracePt t="21338" x="8147050" y="1708150"/>
          <p14:tracePt t="21343" x="8172450" y="1701800"/>
          <p14:tracePt t="21373" x="8248650" y="1676400"/>
          <p14:tracePt t="21379" x="8267700" y="1670050"/>
          <p14:tracePt t="21409" x="8350250" y="1631950"/>
          <p14:tracePt t="21439" x="8572500" y="1612900"/>
          <p14:tracePt t="21443" x="8636000" y="1612900"/>
          <p14:tracePt t="21474" x="8763000" y="1612900"/>
          <p14:tracePt t="21476" x="8788400" y="1612900"/>
          <p14:tracePt t="21505" x="8896350" y="1612900"/>
          <p14:tracePt t="21508" x="8940800" y="1612900"/>
          <p14:tracePt t="21537" x="9163050" y="1631950"/>
          <p14:tracePt t="21542" x="9251950" y="1644650"/>
          <p14:tracePt t="21573" x="9531350" y="1720850"/>
          <p14:tracePt t="21579" x="9582150" y="1733550"/>
          <p14:tracePt t="21609" x="9702800" y="1771650"/>
          <p14:tracePt t="21640" x="9861550" y="1835150"/>
          <p14:tracePt t="21643" x="9893300" y="1847850"/>
          <p14:tracePt t="21674" x="9963150" y="1892300"/>
          <p14:tracePt t="21676" x="9975850" y="1911350"/>
          <p14:tracePt t="21706" x="10033000" y="1993900"/>
          <p14:tracePt t="21708" x="10052050" y="2019300"/>
          <p14:tracePt t="21738" x="10140950" y="2146300"/>
          <p14:tracePt t="21742" x="10160000" y="2184400"/>
          <p14:tracePt t="21773" x="10242550" y="2362200"/>
          <p14:tracePt t="21779" x="10267950" y="2425700"/>
          <p14:tracePt t="21809" x="10363200" y="2641600"/>
          <p14:tracePt t="21839" x="10458450" y="2857500"/>
          <p14:tracePt t="21843" x="10464800" y="2889250"/>
          <p14:tracePt t="21875" x="10483850" y="2971800"/>
          <p14:tracePt t="21876" x="10490200" y="2997200"/>
          <p14:tracePt t="21883" x="10490200" y="3016250"/>
          <p14:tracePt t="21908" x="10502900" y="3086100"/>
          <p14:tracePt t="21938" x="10509250" y="3194050"/>
          <p14:tracePt t="21942" x="10509250" y="3251200"/>
          <p14:tracePt t="21973" x="10471150" y="3473450"/>
          <p14:tracePt t="21979" x="10458450" y="3517900"/>
          <p14:tracePt t="22009" x="10433050" y="3606800"/>
          <p14:tracePt t="22040" x="10388600" y="3771900"/>
          <p14:tracePt t="22043" x="10363200" y="3829050"/>
          <p14:tracePt t="22075" x="10267950" y="4051300"/>
          <p14:tracePt t="22075" x="10236200" y="4114800"/>
          <p14:tracePt t="22106" x="10153650" y="4248150"/>
          <p14:tracePt t="22107" x="10134600" y="4260850"/>
          <p14:tracePt t="22138" x="10083800" y="4311650"/>
          <p14:tracePt t="22142" x="10064750" y="4330700"/>
          <p14:tracePt t="22173" x="9931400" y="4445000"/>
          <p14:tracePt t="22179" x="9880600" y="4483100"/>
          <p14:tracePt t="22209" x="9671050" y="4578350"/>
          <p14:tracePt t="22239" x="9404350" y="4622800"/>
          <p14:tracePt t="22243" x="9347200" y="4622800"/>
          <p14:tracePt t="22275" x="9182100" y="4629150"/>
          <p14:tracePt t="22276" x="9112250" y="4629150"/>
          <p14:tracePt t="22306" x="8966200" y="4629150"/>
          <p14:tracePt t="22307" x="8902700" y="4622800"/>
          <p14:tracePt t="22338" x="8667750" y="4527550"/>
          <p14:tracePt t="22342" x="8553450" y="4464050"/>
          <p14:tracePt t="22372" x="8229600" y="4197350"/>
          <p14:tracePt t="22379" x="8153400" y="4127500"/>
          <p14:tracePt t="22408" x="7969250" y="3924300"/>
          <p14:tracePt t="22439" x="7759700" y="3600450"/>
          <p14:tracePt t="22443" x="7689850" y="3467100"/>
          <p14:tracePt t="22475" x="7588250" y="3225800"/>
          <p14:tracePt t="22476" x="7581900" y="3175000"/>
          <p14:tracePt t="22506" x="7575550" y="2978150"/>
          <p14:tracePt t="22507" x="7575550" y="2908300"/>
          <p14:tracePt t="22538" x="7594600" y="2692400"/>
          <p14:tracePt t="22542" x="7613650" y="2609850"/>
          <p14:tracePt t="22572" x="7677150" y="2311400"/>
          <p14:tracePt t="22579" x="7702550" y="2254250"/>
          <p14:tracePt t="22608" x="7816850" y="2095500"/>
          <p14:tracePt t="22639" x="7931150" y="1962150"/>
          <p14:tracePt t="22643" x="7956550" y="1936750"/>
          <p14:tracePt t="22675" x="8020050" y="1879600"/>
          <p14:tracePt t="22676" x="8058150" y="1860550"/>
          <p14:tracePt t="22706" x="8255000" y="1803400"/>
          <p14:tracePt t="22707" x="8362950" y="1765300"/>
          <p14:tracePt t="22738" x="8553450" y="1758950"/>
          <p14:tracePt t="22742" x="8610600" y="1752600"/>
          <p14:tracePt t="22772" x="8813800" y="1746250"/>
          <p14:tracePt t="22779" x="8890000" y="1746250"/>
          <p14:tracePt t="22808" x="9201150" y="1816100"/>
          <p14:tracePt t="22839" x="9563100" y="1936750"/>
          <p14:tracePt t="22843" x="9620250" y="1955800"/>
          <p14:tracePt t="22875" x="9677400" y="2000250"/>
          <p14:tracePt t="22875" x="9696450" y="2019300"/>
          <p14:tracePt t="22883" x="9715500" y="2044700"/>
          <p14:tracePt t="22907" x="9766300" y="2127250"/>
          <p14:tracePt t="22908" x="9791700" y="2171700"/>
          <p14:tracePt t="22938" x="9861550" y="2317750"/>
          <p14:tracePt t="22942" x="9867900" y="2343150"/>
          <p14:tracePt t="22972" x="9893300" y="2444750"/>
          <p14:tracePt t="22980" x="9906000" y="2476500"/>
          <p14:tracePt t="23009" x="9937750" y="2603500"/>
          <p14:tracePt t="23039" x="9963150" y="2832100"/>
          <p14:tracePt t="23043" x="9963150" y="2863850"/>
          <p14:tracePt t="23075" x="9963150" y="2946400"/>
          <p14:tracePt t="23076" x="9963150" y="2959100"/>
          <p14:tracePt t="23106" x="9963150" y="2997200"/>
          <p14:tracePt t="23107" x="9963150" y="3003550"/>
          <p14:tracePt t="23138" x="9963150" y="3022600"/>
          <p14:tracePt t="23156" x="9956800" y="3022600"/>
          <p14:tracePt t="23156" x="0" y="0"/>
        </p14:tracePtLst>
      </p14:laserTraceLst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none" rtlCol="0">
        <a:spAutoFit/>
      </a:bodyPr>
      <a:lstStyle>
        <a:defPPr>
          <a:lnSpc>
            <a:spcPct val="150000"/>
          </a:lnSpc>
          <a:defRPr sz="2400" smtClean="0">
            <a:latin typeface="Arial" panose="020B0604020202020204" pitchFamily="34" charset="0"/>
            <a:ea typeface="맑은 고딕" panose="020B0503020000020004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4621</TotalTime>
  <Words>4737</Words>
  <Application>Microsoft Office PowerPoint</Application>
  <PresentationFormat>와이드스크린</PresentationFormat>
  <Paragraphs>1354</Paragraphs>
  <Slides>86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3" baseType="lpstr">
      <vt:lpstr>Arial Unicode MS</vt:lpstr>
      <vt:lpstr>맑은 고딕</vt:lpstr>
      <vt:lpstr>Arial</vt:lpstr>
      <vt:lpstr>Courier New</vt:lpstr>
      <vt:lpstr>Wingdings</vt:lpstr>
      <vt:lpstr>Office 테마</vt:lpstr>
      <vt:lpstr>수식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한치근 교수</dc:creator>
  <cp:lastModifiedBy>한치근</cp:lastModifiedBy>
  <cp:revision>435</cp:revision>
  <dcterms:created xsi:type="dcterms:W3CDTF">2015-12-03T04:58:05Z</dcterms:created>
  <dcterms:modified xsi:type="dcterms:W3CDTF">2018-02-13T06:47:06Z</dcterms:modified>
</cp:coreProperties>
</file>